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2" r:id="rId1"/>
  </p:sldMasterIdLst>
  <p:notesMasterIdLst>
    <p:notesMasterId r:id="rId25"/>
  </p:notesMasterIdLst>
  <p:sldIdLst>
    <p:sldId id="256" r:id="rId2"/>
    <p:sldId id="258" r:id="rId3"/>
    <p:sldId id="260" r:id="rId4"/>
    <p:sldId id="261" r:id="rId5"/>
    <p:sldId id="343" r:id="rId6"/>
    <p:sldId id="264" r:id="rId7"/>
    <p:sldId id="267" r:id="rId8"/>
    <p:sldId id="270" r:id="rId9"/>
    <p:sldId id="271" r:id="rId10"/>
    <p:sldId id="272" r:id="rId11"/>
    <p:sldId id="344" r:id="rId12"/>
    <p:sldId id="275" r:id="rId13"/>
    <p:sldId id="276" r:id="rId14"/>
    <p:sldId id="277" r:id="rId15"/>
    <p:sldId id="278" r:id="rId16"/>
    <p:sldId id="279" r:id="rId17"/>
    <p:sldId id="280" r:id="rId18"/>
    <p:sldId id="286" r:id="rId19"/>
    <p:sldId id="287" r:id="rId20"/>
    <p:sldId id="285" r:id="rId21"/>
    <p:sldId id="345" r:id="rId22"/>
    <p:sldId id="292" r:id="rId23"/>
    <p:sldId id="316" r:id="rId24"/>
  </p:sldIdLst>
  <p:sldSz cx="9144000" cy="5143500" type="screen16x9"/>
  <p:notesSz cx="6858000" cy="9144000"/>
  <p:embeddedFontLst>
    <p:embeddedFont>
      <p:font typeface="Fredoka One" panose="02000000000000000000" pitchFamily="2" charset="0"/>
      <p:regular r:id="rId26"/>
    </p:embeddedFont>
    <p:embeddedFont>
      <p:font typeface="Varela Round" panose="00000500000000000000" pitchFamily="2" charset="-79"/>
      <p:regular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4F"/>
    <a:srgbClr val="FFFF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D4F8E5-E775-4D90-B628-85F6997E773C}">
  <a:tblStyle styleId="{B4D4F8E5-E775-4D90-B628-85F6997E773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618" autoAdjust="0"/>
  </p:normalViewPr>
  <p:slideViewPr>
    <p:cSldViewPr snapToGrid="0">
      <p:cViewPr>
        <p:scale>
          <a:sx n="80" d="100"/>
          <a:sy n="80" d="100"/>
        </p:scale>
        <p:origin x="1032"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5"/>
        <p:cNvGrpSpPr/>
        <p:nvPr/>
      </p:nvGrpSpPr>
      <p:grpSpPr>
        <a:xfrm>
          <a:off x="0" y="0"/>
          <a:ext cx="0" cy="0"/>
          <a:chOff x="0" y="0"/>
          <a:chExt cx="0" cy="0"/>
        </a:xfrm>
      </p:grpSpPr>
      <p:sp>
        <p:nvSpPr>
          <p:cNvPr id="25576" name="Google Shape;2557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77" name="Google Shape;2557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23"/>
        <p:cNvGrpSpPr/>
        <p:nvPr/>
      </p:nvGrpSpPr>
      <p:grpSpPr>
        <a:xfrm>
          <a:off x="0" y="0"/>
          <a:ext cx="0" cy="0"/>
          <a:chOff x="0" y="0"/>
          <a:chExt cx="0" cy="0"/>
        </a:xfrm>
      </p:grpSpPr>
      <p:sp>
        <p:nvSpPr>
          <p:cNvPr id="27224" name="Google Shape;27224;g13e369efd37_0_4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25" name="Google Shape;27225;g13e369efd37_0_4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681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49"/>
        <p:cNvGrpSpPr/>
        <p:nvPr/>
      </p:nvGrpSpPr>
      <p:grpSpPr>
        <a:xfrm>
          <a:off x="0" y="0"/>
          <a:ext cx="0" cy="0"/>
          <a:chOff x="0" y="0"/>
          <a:chExt cx="0" cy="0"/>
        </a:xfrm>
      </p:grpSpPr>
      <p:sp>
        <p:nvSpPr>
          <p:cNvPr id="27550" name="Google Shape;27550;g1231229611b_1_14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51" name="Google Shape;27551;g1231229611b_1_14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2"/>
        <p:cNvGrpSpPr/>
        <p:nvPr/>
      </p:nvGrpSpPr>
      <p:grpSpPr>
        <a:xfrm>
          <a:off x="0" y="0"/>
          <a:ext cx="0" cy="0"/>
          <a:chOff x="0" y="0"/>
          <a:chExt cx="0" cy="0"/>
        </a:xfrm>
      </p:grpSpPr>
      <p:sp>
        <p:nvSpPr>
          <p:cNvPr id="27593" name="Google Shape;27593;g13e369efd37_0_5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94" name="Google Shape;27594;g13e369efd37_0_5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34"/>
        <p:cNvGrpSpPr/>
        <p:nvPr/>
      </p:nvGrpSpPr>
      <p:grpSpPr>
        <a:xfrm>
          <a:off x="0" y="0"/>
          <a:ext cx="0" cy="0"/>
          <a:chOff x="0" y="0"/>
          <a:chExt cx="0" cy="0"/>
        </a:xfrm>
      </p:grpSpPr>
      <p:sp>
        <p:nvSpPr>
          <p:cNvPr id="27635" name="Google Shape;27635;g13e369efd37_0_7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36" name="Google Shape;27636;g13e369efd37_0_7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70"/>
        <p:cNvGrpSpPr/>
        <p:nvPr/>
      </p:nvGrpSpPr>
      <p:grpSpPr>
        <a:xfrm>
          <a:off x="0" y="0"/>
          <a:ext cx="0" cy="0"/>
          <a:chOff x="0" y="0"/>
          <a:chExt cx="0" cy="0"/>
        </a:xfrm>
      </p:grpSpPr>
      <p:sp>
        <p:nvSpPr>
          <p:cNvPr id="27671" name="Google Shape;27671;g121230615d6_0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72" name="Google Shape;27672;g121230615d6_0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42"/>
        <p:cNvGrpSpPr/>
        <p:nvPr/>
      </p:nvGrpSpPr>
      <p:grpSpPr>
        <a:xfrm>
          <a:off x="0" y="0"/>
          <a:ext cx="0" cy="0"/>
          <a:chOff x="0" y="0"/>
          <a:chExt cx="0" cy="0"/>
        </a:xfrm>
      </p:grpSpPr>
      <p:sp>
        <p:nvSpPr>
          <p:cNvPr id="28043" name="Google Shape;28043;g13e369efd37_0_5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44" name="Google Shape;28044;g13e369efd37_0_5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92"/>
        <p:cNvGrpSpPr/>
        <p:nvPr/>
      </p:nvGrpSpPr>
      <p:grpSpPr>
        <a:xfrm>
          <a:off x="0" y="0"/>
          <a:ext cx="0" cy="0"/>
          <a:chOff x="0" y="0"/>
          <a:chExt cx="0" cy="0"/>
        </a:xfrm>
      </p:grpSpPr>
      <p:sp>
        <p:nvSpPr>
          <p:cNvPr id="28093" name="Google Shape;28093;g13e5c4f7956_0_70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94" name="Google Shape;28094;g13e5c4f7956_0_7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81"/>
        <p:cNvGrpSpPr/>
        <p:nvPr/>
      </p:nvGrpSpPr>
      <p:grpSpPr>
        <a:xfrm>
          <a:off x="0" y="0"/>
          <a:ext cx="0" cy="0"/>
          <a:chOff x="0" y="0"/>
          <a:chExt cx="0" cy="0"/>
        </a:xfrm>
      </p:grpSpPr>
      <p:sp>
        <p:nvSpPr>
          <p:cNvPr id="29382" name="Google Shape;29382;g13e369efd37_0_5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83" name="Google Shape;29383;g13e369efd37_0_5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38"/>
        <p:cNvGrpSpPr/>
        <p:nvPr/>
      </p:nvGrpSpPr>
      <p:grpSpPr>
        <a:xfrm>
          <a:off x="0" y="0"/>
          <a:ext cx="0" cy="0"/>
          <a:chOff x="0" y="0"/>
          <a:chExt cx="0" cy="0"/>
        </a:xfrm>
      </p:grpSpPr>
      <p:sp>
        <p:nvSpPr>
          <p:cNvPr id="29439" name="Google Shape;29439;g13e5c4f7956_0_8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40" name="Google Shape;29440;g13e5c4f7956_0_8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30"/>
        <p:cNvGrpSpPr/>
        <p:nvPr/>
      </p:nvGrpSpPr>
      <p:grpSpPr>
        <a:xfrm>
          <a:off x="0" y="0"/>
          <a:ext cx="0" cy="0"/>
          <a:chOff x="0" y="0"/>
          <a:chExt cx="0" cy="0"/>
        </a:xfrm>
      </p:grpSpPr>
      <p:sp>
        <p:nvSpPr>
          <p:cNvPr id="29331" name="Google Shape;29331;g1231229611b_1_3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32" name="Google Shape;29332;g1231229611b_1_3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80"/>
        <p:cNvGrpSpPr/>
        <p:nvPr/>
      </p:nvGrpSpPr>
      <p:grpSpPr>
        <a:xfrm>
          <a:off x="0" y="0"/>
          <a:ext cx="0" cy="0"/>
          <a:chOff x="0" y="0"/>
          <a:chExt cx="0" cy="0"/>
        </a:xfrm>
      </p:grpSpPr>
      <p:sp>
        <p:nvSpPr>
          <p:cNvPr id="25781" name="Google Shape;25781;g121230615d6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82" name="Google Shape;25782;g121230615d6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18"/>
        <p:cNvGrpSpPr/>
        <p:nvPr/>
      </p:nvGrpSpPr>
      <p:grpSpPr>
        <a:xfrm>
          <a:off x="0" y="0"/>
          <a:ext cx="0" cy="0"/>
          <a:chOff x="0" y="0"/>
          <a:chExt cx="0" cy="0"/>
        </a:xfrm>
      </p:grpSpPr>
      <p:sp>
        <p:nvSpPr>
          <p:cNvPr id="31219" name="Google Shape;31219;g1231229611b_1_14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20" name="Google Shape;31220;g1231229611b_1_14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76"/>
        <p:cNvGrpSpPr/>
        <p:nvPr/>
      </p:nvGrpSpPr>
      <p:grpSpPr>
        <a:xfrm>
          <a:off x="0" y="0"/>
          <a:ext cx="0" cy="0"/>
          <a:chOff x="0" y="0"/>
          <a:chExt cx="0" cy="0"/>
        </a:xfrm>
      </p:grpSpPr>
      <p:sp>
        <p:nvSpPr>
          <p:cNvPr id="33077" name="Google Shape;33077;g1231229611b_1_3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78" name="Google Shape;33078;g1231229611b_1_3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8"/>
        <p:cNvGrpSpPr/>
        <p:nvPr/>
      </p:nvGrpSpPr>
      <p:grpSpPr>
        <a:xfrm>
          <a:off x="0" y="0"/>
          <a:ext cx="0" cy="0"/>
          <a:chOff x="0" y="0"/>
          <a:chExt cx="0" cy="0"/>
        </a:xfrm>
      </p:grpSpPr>
      <p:sp>
        <p:nvSpPr>
          <p:cNvPr id="25859" name="Google Shape;25859;g1231229611b_0_52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60" name="Google Shape;25860;g1231229611b_0_52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49"/>
        <p:cNvGrpSpPr/>
        <p:nvPr/>
      </p:nvGrpSpPr>
      <p:grpSpPr>
        <a:xfrm>
          <a:off x="0" y="0"/>
          <a:ext cx="0" cy="0"/>
          <a:chOff x="0" y="0"/>
          <a:chExt cx="0" cy="0"/>
        </a:xfrm>
      </p:grpSpPr>
      <p:sp>
        <p:nvSpPr>
          <p:cNvPr id="25950" name="Google Shape;25950;g13df624f57d_0_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51" name="Google Shape;25951;g13df624f57d_0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2"/>
        <p:cNvGrpSpPr/>
        <p:nvPr/>
      </p:nvGrpSpPr>
      <p:grpSpPr>
        <a:xfrm>
          <a:off x="0" y="0"/>
          <a:ext cx="0" cy="0"/>
          <a:chOff x="0" y="0"/>
          <a:chExt cx="0" cy="0"/>
        </a:xfrm>
      </p:grpSpPr>
      <p:sp>
        <p:nvSpPr>
          <p:cNvPr id="26343" name="Google Shape;26343;g1231229611b_1_14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44" name="Google Shape;26344;g1231229611b_1_14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93"/>
        <p:cNvGrpSpPr/>
        <p:nvPr/>
      </p:nvGrpSpPr>
      <p:grpSpPr>
        <a:xfrm>
          <a:off x="0" y="0"/>
          <a:ext cx="0" cy="0"/>
          <a:chOff x="0" y="0"/>
          <a:chExt cx="0" cy="0"/>
        </a:xfrm>
      </p:grpSpPr>
      <p:sp>
        <p:nvSpPr>
          <p:cNvPr id="26694" name="Google Shape;26694;g13df624f57d_0_1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95" name="Google Shape;26695;g13df624f57d_0_1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8"/>
        <p:cNvGrpSpPr/>
        <p:nvPr/>
      </p:nvGrpSpPr>
      <p:grpSpPr>
        <a:xfrm>
          <a:off x="0" y="0"/>
          <a:ext cx="0" cy="0"/>
          <a:chOff x="0" y="0"/>
          <a:chExt cx="0" cy="0"/>
        </a:xfrm>
      </p:grpSpPr>
      <p:sp>
        <p:nvSpPr>
          <p:cNvPr id="26949" name="Google Shape;26949;g1231229611b_1_14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50" name="Google Shape;26950;g1231229611b_1_14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6"/>
        <p:cNvGrpSpPr/>
        <p:nvPr/>
      </p:nvGrpSpPr>
      <p:grpSpPr>
        <a:xfrm>
          <a:off x="0" y="0"/>
          <a:ext cx="0" cy="0"/>
          <a:chOff x="0" y="0"/>
          <a:chExt cx="0" cy="0"/>
        </a:xfrm>
      </p:grpSpPr>
      <p:sp>
        <p:nvSpPr>
          <p:cNvPr id="27057" name="Google Shape;27057;g1231229611b_1_14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58" name="Google Shape;27058;g1231229611b_1_14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23"/>
        <p:cNvGrpSpPr/>
        <p:nvPr/>
      </p:nvGrpSpPr>
      <p:grpSpPr>
        <a:xfrm>
          <a:off x="0" y="0"/>
          <a:ext cx="0" cy="0"/>
          <a:chOff x="0" y="0"/>
          <a:chExt cx="0" cy="0"/>
        </a:xfrm>
      </p:grpSpPr>
      <p:sp>
        <p:nvSpPr>
          <p:cNvPr id="27224" name="Google Shape;27224;g13e369efd37_0_4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25" name="Google Shape;27225;g13e369efd37_0_4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slide" Target="../slides/slide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5435213" y="864528"/>
            <a:ext cx="5041210" cy="4991645"/>
            <a:chOff x="1719500" y="647950"/>
            <a:chExt cx="4376050" cy="4333025"/>
          </a:xfrm>
        </p:grpSpPr>
        <p:sp>
          <p:nvSpPr>
            <p:cNvPr id="10" name="Google Shape;10;p2"/>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2"/>
          <p:cNvGrpSpPr/>
          <p:nvPr/>
        </p:nvGrpSpPr>
        <p:grpSpPr>
          <a:xfrm>
            <a:off x="-928265" y="-773414"/>
            <a:ext cx="3058421" cy="3028351"/>
            <a:chOff x="1719500" y="647950"/>
            <a:chExt cx="4376050" cy="4333025"/>
          </a:xfrm>
        </p:grpSpPr>
        <p:sp>
          <p:nvSpPr>
            <p:cNvPr id="253" name="Google Shape;253;p2"/>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2"/>
          <p:cNvSpPr txBox="1">
            <a:spLocks noGrp="1"/>
          </p:cNvSpPr>
          <p:nvPr>
            <p:ph type="ctrTitle"/>
          </p:nvPr>
        </p:nvSpPr>
        <p:spPr>
          <a:xfrm>
            <a:off x="713225" y="1227576"/>
            <a:ext cx="5005200" cy="20700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96" name="Google Shape;496;p2"/>
          <p:cNvSpPr txBox="1">
            <a:spLocks noGrp="1"/>
          </p:cNvSpPr>
          <p:nvPr>
            <p:ph type="subTitle" idx="1"/>
          </p:nvPr>
        </p:nvSpPr>
        <p:spPr>
          <a:xfrm>
            <a:off x="713225" y="3528924"/>
            <a:ext cx="4302900" cy="3870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7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2053"/>
        <p:cNvGrpSpPr/>
        <p:nvPr/>
      </p:nvGrpSpPr>
      <p:grpSpPr>
        <a:xfrm>
          <a:off x="0" y="0"/>
          <a:ext cx="0" cy="0"/>
          <a:chOff x="0" y="0"/>
          <a:chExt cx="0" cy="0"/>
        </a:xfrm>
      </p:grpSpPr>
      <p:grpSp>
        <p:nvGrpSpPr>
          <p:cNvPr id="12054" name="Google Shape;12054;p32"/>
          <p:cNvGrpSpPr/>
          <p:nvPr/>
        </p:nvGrpSpPr>
        <p:grpSpPr>
          <a:xfrm>
            <a:off x="5000302" y="539514"/>
            <a:ext cx="3367370" cy="3334263"/>
            <a:chOff x="1719500" y="647950"/>
            <a:chExt cx="4376050" cy="4333025"/>
          </a:xfrm>
        </p:grpSpPr>
        <p:sp>
          <p:nvSpPr>
            <p:cNvPr id="12055" name="Google Shape;12055;p32"/>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6" name="Google Shape;12056;p32"/>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7" name="Google Shape;12057;p32"/>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8" name="Google Shape;12058;p32"/>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9" name="Google Shape;12059;p32"/>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0" name="Google Shape;12060;p32"/>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1" name="Google Shape;12061;p32"/>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2" name="Google Shape;12062;p32"/>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3" name="Google Shape;12063;p32"/>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4" name="Google Shape;12064;p32"/>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5" name="Google Shape;12065;p32"/>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6" name="Google Shape;12066;p32"/>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7" name="Google Shape;12067;p32"/>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8" name="Google Shape;12068;p32"/>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9" name="Google Shape;12069;p32"/>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0" name="Google Shape;12070;p32"/>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1" name="Google Shape;12071;p32"/>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2" name="Google Shape;12072;p32"/>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3" name="Google Shape;12073;p32"/>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4" name="Google Shape;12074;p32"/>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5" name="Google Shape;12075;p32"/>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6" name="Google Shape;12076;p32"/>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7" name="Google Shape;12077;p32"/>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8" name="Google Shape;12078;p32"/>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9" name="Google Shape;12079;p32"/>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0" name="Google Shape;12080;p32"/>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1" name="Google Shape;12081;p32"/>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2" name="Google Shape;12082;p32"/>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3" name="Google Shape;12083;p32"/>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4" name="Google Shape;12084;p32"/>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5" name="Google Shape;12085;p32"/>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6" name="Google Shape;12086;p32"/>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7" name="Google Shape;12087;p32"/>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8" name="Google Shape;12088;p32"/>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9" name="Google Shape;12089;p32"/>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0" name="Google Shape;12090;p32"/>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1" name="Google Shape;12091;p32"/>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2" name="Google Shape;12092;p32"/>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3" name="Google Shape;12093;p32"/>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4" name="Google Shape;12094;p32"/>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5" name="Google Shape;12095;p32"/>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6" name="Google Shape;12096;p32"/>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7" name="Google Shape;12097;p32"/>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8" name="Google Shape;12098;p32"/>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9" name="Google Shape;12099;p32"/>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0" name="Google Shape;12100;p32"/>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1" name="Google Shape;12101;p32"/>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2" name="Google Shape;12102;p32"/>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3" name="Google Shape;12103;p32"/>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4" name="Google Shape;12104;p32"/>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5" name="Google Shape;12105;p32"/>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6" name="Google Shape;12106;p32"/>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7" name="Google Shape;12107;p32"/>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8" name="Google Shape;12108;p32"/>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9" name="Google Shape;12109;p32"/>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0" name="Google Shape;12110;p32"/>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1" name="Google Shape;12111;p32"/>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2" name="Google Shape;12112;p32"/>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3" name="Google Shape;12113;p32"/>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4" name="Google Shape;12114;p32"/>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5" name="Google Shape;12115;p32"/>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6" name="Google Shape;12116;p32"/>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7" name="Google Shape;12117;p32"/>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8" name="Google Shape;12118;p32"/>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9" name="Google Shape;12119;p32"/>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0" name="Google Shape;12120;p32"/>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1" name="Google Shape;12121;p32"/>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2" name="Google Shape;12122;p32"/>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3" name="Google Shape;12123;p32"/>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4" name="Google Shape;12124;p32"/>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5" name="Google Shape;12125;p32"/>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6" name="Google Shape;12126;p32"/>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7" name="Google Shape;12127;p32"/>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8" name="Google Shape;12128;p32"/>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9" name="Google Shape;12129;p32"/>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0" name="Google Shape;12130;p32"/>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1" name="Google Shape;12131;p32"/>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2" name="Google Shape;12132;p32"/>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3" name="Google Shape;12133;p32"/>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4" name="Google Shape;12134;p32"/>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5" name="Google Shape;12135;p32"/>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6" name="Google Shape;12136;p32"/>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7" name="Google Shape;12137;p32"/>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8" name="Google Shape;12138;p32"/>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9" name="Google Shape;12139;p32"/>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0" name="Google Shape;12140;p32"/>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1" name="Google Shape;12141;p32"/>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2" name="Google Shape;12142;p32"/>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3" name="Google Shape;12143;p32"/>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4" name="Google Shape;12144;p32"/>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5" name="Google Shape;12145;p32"/>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6" name="Google Shape;12146;p32"/>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7" name="Google Shape;12147;p32"/>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8" name="Google Shape;12148;p32"/>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9" name="Google Shape;12149;p32"/>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0" name="Google Shape;12150;p32"/>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1" name="Google Shape;12151;p32"/>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2" name="Google Shape;12152;p32"/>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3" name="Google Shape;12153;p32"/>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4" name="Google Shape;12154;p32"/>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5" name="Google Shape;12155;p32"/>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6" name="Google Shape;12156;p32"/>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7" name="Google Shape;12157;p32"/>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8" name="Google Shape;12158;p32"/>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9" name="Google Shape;12159;p32"/>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0" name="Google Shape;12160;p32"/>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1" name="Google Shape;12161;p32"/>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2" name="Google Shape;12162;p32"/>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3" name="Google Shape;12163;p32"/>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4" name="Google Shape;12164;p32"/>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5" name="Google Shape;12165;p32"/>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6" name="Google Shape;12166;p32"/>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7" name="Google Shape;12167;p32"/>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8" name="Google Shape;12168;p32"/>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9" name="Google Shape;12169;p32"/>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0" name="Google Shape;12170;p32"/>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1" name="Google Shape;12171;p32"/>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2" name="Google Shape;12172;p32"/>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3" name="Google Shape;12173;p32"/>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4" name="Google Shape;12174;p32"/>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5" name="Google Shape;12175;p32"/>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6" name="Google Shape;12176;p32"/>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7" name="Google Shape;12177;p32"/>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8" name="Google Shape;12178;p32"/>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9" name="Google Shape;12179;p32"/>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0" name="Google Shape;12180;p32"/>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1" name="Google Shape;12181;p32"/>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2" name="Google Shape;12182;p32"/>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3" name="Google Shape;12183;p32"/>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4" name="Google Shape;12184;p32"/>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5" name="Google Shape;12185;p32"/>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6" name="Google Shape;12186;p32"/>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7" name="Google Shape;12187;p32"/>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8" name="Google Shape;12188;p32"/>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9" name="Google Shape;12189;p32"/>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0" name="Google Shape;12190;p32"/>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1" name="Google Shape;12191;p32"/>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2" name="Google Shape;12192;p32"/>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3" name="Google Shape;12193;p32"/>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4" name="Google Shape;12194;p32"/>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5" name="Google Shape;12195;p32"/>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6" name="Google Shape;12196;p32"/>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7" name="Google Shape;12197;p32"/>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8" name="Google Shape;12198;p32"/>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9" name="Google Shape;12199;p32"/>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0" name="Google Shape;12200;p32"/>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1" name="Google Shape;12201;p32"/>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2" name="Google Shape;12202;p32"/>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3" name="Google Shape;12203;p32"/>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4" name="Google Shape;12204;p32"/>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5" name="Google Shape;12205;p32"/>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6" name="Google Shape;12206;p32"/>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7" name="Google Shape;12207;p32"/>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8" name="Google Shape;12208;p32"/>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9" name="Google Shape;12209;p32"/>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0" name="Google Shape;12210;p32"/>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1" name="Google Shape;12211;p32"/>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2" name="Google Shape;12212;p32"/>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3" name="Google Shape;12213;p32"/>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4" name="Google Shape;12214;p32"/>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5" name="Google Shape;12215;p32"/>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6" name="Google Shape;12216;p32"/>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7" name="Google Shape;12217;p32"/>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8" name="Google Shape;12218;p32"/>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9" name="Google Shape;12219;p32"/>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0" name="Google Shape;12220;p32"/>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1" name="Google Shape;12221;p32"/>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2" name="Google Shape;12222;p32"/>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3" name="Google Shape;12223;p32"/>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4" name="Google Shape;12224;p32"/>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5" name="Google Shape;12225;p32"/>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6" name="Google Shape;12226;p32"/>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7" name="Google Shape;12227;p32"/>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8" name="Google Shape;12228;p32"/>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9" name="Google Shape;12229;p32"/>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0" name="Google Shape;12230;p32"/>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1" name="Google Shape;12231;p32"/>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2" name="Google Shape;12232;p32"/>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3" name="Google Shape;12233;p32"/>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4" name="Google Shape;12234;p32"/>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5" name="Google Shape;12235;p32"/>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6" name="Google Shape;12236;p32"/>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7" name="Google Shape;12237;p32"/>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8" name="Google Shape;12238;p32"/>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9" name="Google Shape;12239;p32"/>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0" name="Google Shape;12240;p32"/>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1" name="Google Shape;12241;p32"/>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2" name="Google Shape;12242;p32"/>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3" name="Google Shape;12243;p32"/>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4" name="Google Shape;12244;p32"/>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5" name="Google Shape;12245;p32"/>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6" name="Google Shape;12246;p32"/>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7" name="Google Shape;12247;p32"/>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8" name="Google Shape;12248;p32"/>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9" name="Google Shape;12249;p32"/>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0" name="Google Shape;12250;p32"/>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1" name="Google Shape;12251;p32"/>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2" name="Google Shape;12252;p32"/>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3" name="Google Shape;12253;p32"/>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4" name="Google Shape;12254;p32"/>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5" name="Google Shape;12255;p32"/>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6" name="Google Shape;12256;p32"/>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7" name="Google Shape;12257;p32"/>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8" name="Google Shape;12258;p32"/>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9" name="Google Shape;12259;p32"/>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0" name="Google Shape;12260;p32"/>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1" name="Google Shape;12261;p32"/>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2" name="Google Shape;12262;p32"/>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3" name="Google Shape;12263;p32"/>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4" name="Google Shape;12264;p32"/>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5" name="Google Shape;12265;p32"/>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6" name="Google Shape;12266;p32"/>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7" name="Google Shape;12267;p32"/>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8" name="Google Shape;12268;p32"/>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9" name="Google Shape;12269;p32"/>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0" name="Google Shape;12270;p32"/>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1" name="Google Shape;12271;p32"/>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2" name="Google Shape;12272;p32"/>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3" name="Google Shape;12273;p32"/>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4" name="Google Shape;12274;p32"/>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5" name="Google Shape;12275;p32"/>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6" name="Google Shape;12276;p32"/>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7" name="Google Shape;12277;p32"/>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8" name="Google Shape;12278;p32"/>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9" name="Google Shape;12279;p32"/>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0" name="Google Shape;12280;p32"/>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1" name="Google Shape;12281;p32"/>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2" name="Google Shape;12282;p32"/>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3" name="Google Shape;12283;p32"/>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4" name="Google Shape;12284;p32"/>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5" name="Google Shape;12285;p32"/>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6" name="Google Shape;12286;p32"/>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7" name="Google Shape;12287;p32"/>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8" name="Google Shape;12288;p32"/>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9" name="Google Shape;12289;p32"/>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0" name="Google Shape;12290;p32"/>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1" name="Google Shape;12291;p32"/>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2" name="Google Shape;12292;p32"/>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3" name="Google Shape;12293;p32"/>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4" name="Google Shape;12294;p32"/>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5" name="Google Shape;12295;p32"/>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6" name="Google Shape;12296;p32"/>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97" name="Google Shape;12297;p32"/>
          <p:cNvSpPr txBox="1">
            <a:spLocks noGrp="1"/>
          </p:cNvSpPr>
          <p:nvPr>
            <p:ph type="title"/>
          </p:nvPr>
        </p:nvSpPr>
        <p:spPr>
          <a:xfrm>
            <a:off x="713225" y="539500"/>
            <a:ext cx="77175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000"/>
              <a:buNone/>
              <a:defRPr>
                <a:solidFill>
                  <a:schemeClr val="accent2"/>
                </a:solidFill>
              </a:defRPr>
            </a:lvl1pPr>
            <a:lvl2pPr lvl="1" rtl="0">
              <a:spcBef>
                <a:spcPts val="0"/>
              </a:spcBef>
              <a:spcAft>
                <a:spcPts val="0"/>
              </a:spcAft>
              <a:buClr>
                <a:schemeClr val="accent2"/>
              </a:buClr>
              <a:buSzPts val="3100"/>
              <a:buNone/>
              <a:defRPr>
                <a:solidFill>
                  <a:schemeClr val="accent2"/>
                </a:solidFill>
              </a:defRPr>
            </a:lvl2pPr>
            <a:lvl3pPr lvl="2" rtl="0">
              <a:spcBef>
                <a:spcPts val="0"/>
              </a:spcBef>
              <a:spcAft>
                <a:spcPts val="0"/>
              </a:spcAft>
              <a:buClr>
                <a:schemeClr val="accent2"/>
              </a:buClr>
              <a:buSzPts val="3100"/>
              <a:buNone/>
              <a:defRPr>
                <a:solidFill>
                  <a:schemeClr val="accent2"/>
                </a:solidFill>
              </a:defRPr>
            </a:lvl3pPr>
            <a:lvl4pPr lvl="3" rtl="0">
              <a:spcBef>
                <a:spcPts val="0"/>
              </a:spcBef>
              <a:spcAft>
                <a:spcPts val="0"/>
              </a:spcAft>
              <a:buClr>
                <a:schemeClr val="accent2"/>
              </a:buClr>
              <a:buSzPts val="3100"/>
              <a:buNone/>
              <a:defRPr>
                <a:solidFill>
                  <a:schemeClr val="accent2"/>
                </a:solidFill>
              </a:defRPr>
            </a:lvl4pPr>
            <a:lvl5pPr lvl="4" rtl="0">
              <a:spcBef>
                <a:spcPts val="0"/>
              </a:spcBef>
              <a:spcAft>
                <a:spcPts val="0"/>
              </a:spcAft>
              <a:buClr>
                <a:schemeClr val="accent2"/>
              </a:buClr>
              <a:buSzPts val="3100"/>
              <a:buNone/>
              <a:defRPr>
                <a:solidFill>
                  <a:schemeClr val="accent2"/>
                </a:solidFill>
              </a:defRPr>
            </a:lvl5pPr>
            <a:lvl6pPr lvl="5" rtl="0">
              <a:spcBef>
                <a:spcPts val="0"/>
              </a:spcBef>
              <a:spcAft>
                <a:spcPts val="0"/>
              </a:spcAft>
              <a:buClr>
                <a:schemeClr val="accent2"/>
              </a:buClr>
              <a:buSzPts val="3100"/>
              <a:buNone/>
              <a:defRPr>
                <a:solidFill>
                  <a:schemeClr val="accent2"/>
                </a:solidFill>
              </a:defRPr>
            </a:lvl6pPr>
            <a:lvl7pPr lvl="6" rtl="0">
              <a:spcBef>
                <a:spcPts val="0"/>
              </a:spcBef>
              <a:spcAft>
                <a:spcPts val="0"/>
              </a:spcAft>
              <a:buClr>
                <a:schemeClr val="accent2"/>
              </a:buClr>
              <a:buSzPts val="3100"/>
              <a:buNone/>
              <a:defRPr>
                <a:solidFill>
                  <a:schemeClr val="accent2"/>
                </a:solidFill>
              </a:defRPr>
            </a:lvl7pPr>
            <a:lvl8pPr lvl="7" rtl="0">
              <a:spcBef>
                <a:spcPts val="0"/>
              </a:spcBef>
              <a:spcAft>
                <a:spcPts val="0"/>
              </a:spcAft>
              <a:buClr>
                <a:schemeClr val="accent2"/>
              </a:buClr>
              <a:buSzPts val="3100"/>
              <a:buNone/>
              <a:defRPr>
                <a:solidFill>
                  <a:schemeClr val="accent2"/>
                </a:solidFill>
              </a:defRPr>
            </a:lvl8pPr>
            <a:lvl9pPr lvl="8" rtl="0">
              <a:spcBef>
                <a:spcPts val="0"/>
              </a:spcBef>
              <a:spcAft>
                <a:spcPts val="0"/>
              </a:spcAft>
              <a:buClr>
                <a:schemeClr val="accent2"/>
              </a:buClr>
              <a:buSzPts val="3100"/>
              <a:buNone/>
              <a:defRPr>
                <a:solidFill>
                  <a:schemeClr val="accent2"/>
                </a:solidFill>
              </a:defRPr>
            </a:lvl9pPr>
          </a:lstStyle>
          <a:p>
            <a:endParaRPr/>
          </a:p>
        </p:txBody>
      </p:sp>
      <p:sp>
        <p:nvSpPr>
          <p:cNvPr id="12298" name="Google Shape;12298;p32"/>
          <p:cNvSpPr txBox="1">
            <a:spLocks noGrp="1"/>
          </p:cNvSpPr>
          <p:nvPr>
            <p:ph type="subTitle" idx="1"/>
          </p:nvPr>
        </p:nvSpPr>
        <p:spPr>
          <a:xfrm>
            <a:off x="1584965" y="1355908"/>
            <a:ext cx="1554600" cy="3201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Fredoka One"/>
              <a:buNone/>
              <a:defRPr sz="2000">
                <a:solidFill>
                  <a:schemeClr val="accent2"/>
                </a:solidFill>
                <a:latin typeface="Fredoka One"/>
                <a:ea typeface="Fredoka One"/>
                <a:cs typeface="Fredoka One"/>
                <a:sym typeface="Fredoka One"/>
              </a:defRPr>
            </a:lvl1pPr>
            <a:lvl2pPr lvl="1" algn="ctr" rtl="0">
              <a:spcBef>
                <a:spcPts val="0"/>
              </a:spcBef>
              <a:spcAft>
                <a:spcPts val="0"/>
              </a:spcAft>
              <a:buSzPts val="1400"/>
              <a:buNone/>
              <a:defRPr>
                <a:solidFill>
                  <a:schemeClr val="accent2"/>
                </a:solidFill>
              </a:defRPr>
            </a:lvl2pPr>
            <a:lvl3pPr lvl="2" algn="ctr" rtl="0">
              <a:spcBef>
                <a:spcPts val="0"/>
              </a:spcBef>
              <a:spcAft>
                <a:spcPts val="0"/>
              </a:spcAft>
              <a:buSzPts val="1400"/>
              <a:buNone/>
              <a:defRPr>
                <a:solidFill>
                  <a:schemeClr val="accent2"/>
                </a:solidFill>
              </a:defRPr>
            </a:lvl3pPr>
            <a:lvl4pPr lvl="3" algn="ctr" rtl="0">
              <a:spcBef>
                <a:spcPts val="0"/>
              </a:spcBef>
              <a:spcAft>
                <a:spcPts val="0"/>
              </a:spcAft>
              <a:buSzPts val="1400"/>
              <a:buNone/>
              <a:defRPr>
                <a:solidFill>
                  <a:schemeClr val="accent2"/>
                </a:solidFill>
              </a:defRPr>
            </a:lvl4pPr>
            <a:lvl5pPr lvl="4" algn="ctr" rtl="0">
              <a:spcBef>
                <a:spcPts val="0"/>
              </a:spcBef>
              <a:spcAft>
                <a:spcPts val="0"/>
              </a:spcAft>
              <a:buSzPts val="1400"/>
              <a:buNone/>
              <a:defRPr>
                <a:solidFill>
                  <a:schemeClr val="accent2"/>
                </a:solidFill>
              </a:defRPr>
            </a:lvl5pPr>
            <a:lvl6pPr lvl="5" algn="ctr" rtl="0">
              <a:spcBef>
                <a:spcPts val="0"/>
              </a:spcBef>
              <a:spcAft>
                <a:spcPts val="0"/>
              </a:spcAft>
              <a:buSzPts val="1400"/>
              <a:buNone/>
              <a:defRPr>
                <a:solidFill>
                  <a:schemeClr val="accent2"/>
                </a:solidFill>
              </a:defRPr>
            </a:lvl6pPr>
            <a:lvl7pPr lvl="6" algn="ctr" rtl="0">
              <a:spcBef>
                <a:spcPts val="0"/>
              </a:spcBef>
              <a:spcAft>
                <a:spcPts val="0"/>
              </a:spcAft>
              <a:buSzPts val="1400"/>
              <a:buNone/>
              <a:defRPr>
                <a:solidFill>
                  <a:schemeClr val="accent2"/>
                </a:solidFill>
              </a:defRPr>
            </a:lvl7pPr>
            <a:lvl8pPr lvl="7" algn="ctr" rtl="0">
              <a:spcBef>
                <a:spcPts val="0"/>
              </a:spcBef>
              <a:spcAft>
                <a:spcPts val="0"/>
              </a:spcAft>
              <a:buSzPts val="1400"/>
              <a:buNone/>
              <a:defRPr>
                <a:solidFill>
                  <a:schemeClr val="accent2"/>
                </a:solidFill>
              </a:defRPr>
            </a:lvl8pPr>
            <a:lvl9pPr lvl="8" algn="ctr" rtl="0">
              <a:spcBef>
                <a:spcPts val="0"/>
              </a:spcBef>
              <a:spcAft>
                <a:spcPts val="0"/>
              </a:spcAft>
              <a:buSzPts val="1400"/>
              <a:buNone/>
              <a:defRPr>
                <a:solidFill>
                  <a:schemeClr val="accent2"/>
                </a:solidFill>
              </a:defRPr>
            </a:lvl9pPr>
          </a:lstStyle>
          <a:p>
            <a:endParaRPr/>
          </a:p>
        </p:txBody>
      </p:sp>
      <p:sp>
        <p:nvSpPr>
          <p:cNvPr id="12299" name="Google Shape;12299;p32"/>
          <p:cNvSpPr txBox="1">
            <a:spLocks noGrp="1"/>
          </p:cNvSpPr>
          <p:nvPr>
            <p:ph type="subTitle" idx="2"/>
          </p:nvPr>
        </p:nvSpPr>
        <p:spPr>
          <a:xfrm>
            <a:off x="1584974" y="1665589"/>
            <a:ext cx="3265200" cy="54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lvl2pPr>
            <a:lvl3pPr lvl="2" algn="ctr" rtl="0">
              <a:spcBef>
                <a:spcPts val="0"/>
              </a:spcBef>
              <a:spcAft>
                <a:spcPts val="0"/>
              </a:spcAft>
              <a:buClr>
                <a:schemeClr val="dk1"/>
              </a:buClr>
              <a:buSzPts val="1400"/>
              <a:buNone/>
              <a:defRPr/>
            </a:lvl3pPr>
            <a:lvl4pPr lvl="3" algn="ctr" rtl="0">
              <a:spcBef>
                <a:spcPts val="0"/>
              </a:spcBef>
              <a:spcAft>
                <a:spcPts val="0"/>
              </a:spcAft>
              <a:buClr>
                <a:schemeClr val="dk1"/>
              </a:buClr>
              <a:buSzPts val="1400"/>
              <a:buNone/>
              <a:defRPr/>
            </a:lvl4pPr>
            <a:lvl5pPr lvl="4" algn="ctr" rtl="0">
              <a:spcBef>
                <a:spcPts val="0"/>
              </a:spcBef>
              <a:spcAft>
                <a:spcPts val="0"/>
              </a:spcAft>
              <a:buClr>
                <a:schemeClr val="dk1"/>
              </a:buClr>
              <a:buSzPts val="1400"/>
              <a:buNone/>
              <a:defRPr/>
            </a:lvl5pPr>
            <a:lvl6pPr lvl="5" algn="ctr" rtl="0">
              <a:spcBef>
                <a:spcPts val="0"/>
              </a:spcBef>
              <a:spcAft>
                <a:spcPts val="0"/>
              </a:spcAft>
              <a:buClr>
                <a:schemeClr val="dk1"/>
              </a:buClr>
              <a:buSzPts val="1400"/>
              <a:buNone/>
              <a:defRPr/>
            </a:lvl6pPr>
            <a:lvl7pPr lvl="6" algn="ctr" rtl="0">
              <a:spcBef>
                <a:spcPts val="0"/>
              </a:spcBef>
              <a:spcAft>
                <a:spcPts val="0"/>
              </a:spcAft>
              <a:buClr>
                <a:schemeClr val="dk1"/>
              </a:buClr>
              <a:buSzPts val="1400"/>
              <a:buNone/>
              <a:defRPr/>
            </a:lvl7pPr>
            <a:lvl8pPr lvl="7" algn="ctr" rtl="0">
              <a:spcBef>
                <a:spcPts val="0"/>
              </a:spcBef>
              <a:spcAft>
                <a:spcPts val="0"/>
              </a:spcAft>
              <a:buClr>
                <a:schemeClr val="dk1"/>
              </a:buClr>
              <a:buSzPts val="1400"/>
              <a:buNone/>
              <a:defRPr/>
            </a:lvl8pPr>
            <a:lvl9pPr lvl="8" algn="ctr" rtl="0">
              <a:spcBef>
                <a:spcPts val="0"/>
              </a:spcBef>
              <a:spcAft>
                <a:spcPts val="0"/>
              </a:spcAft>
              <a:buClr>
                <a:schemeClr val="dk1"/>
              </a:buClr>
              <a:buSzPts val="1400"/>
              <a:buNone/>
              <a:defRPr/>
            </a:lvl9pPr>
          </a:lstStyle>
          <a:p>
            <a:endParaRPr/>
          </a:p>
        </p:txBody>
      </p:sp>
      <p:sp>
        <p:nvSpPr>
          <p:cNvPr id="12300" name="Google Shape;12300;p32"/>
          <p:cNvSpPr txBox="1">
            <a:spLocks noGrp="1"/>
          </p:cNvSpPr>
          <p:nvPr>
            <p:ph type="subTitle" idx="3"/>
          </p:nvPr>
        </p:nvSpPr>
        <p:spPr>
          <a:xfrm flipH="1">
            <a:off x="1584965" y="2540208"/>
            <a:ext cx="1554600" cy="323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Fredoka One"/>
              <a:buNone/>
              <a:defRPr sz="2000">
                <a:solidFill>
                  <a:schemeClr val="accent2"/>
                </a:solidFill>
                <a:latin typeface="Fredoka One"/>
                <a:ea typeface="Fredoka One"/>
                <a:cs typeface="Fredoka One"/>
                <a:sym typeface="Fredoka One"/>
              </a:defRPr>
            </a:lvl1pPr>
            <a:lvl2pPr lvl="1" algn="ctr" rtl="0">
              <a:spcBef>
                <a:spcPts val="0"/>
              </a:spcBef>
              <a:spcAft>
                <a:spcPts val="0"/>
              </a:spcAft>
              <a:buSzPts val="1400"/>
              <a:buNone/>
              <a:defRPr>
                <a:solidFill>
                  <a:schemeClr val="accent2"/>
                </a:solidFill>
              </a:defRPr>
            </a:lvl2pPr>
            <a:lvl3pPr lvl="2" algn="ctr" rtl="0">
              <a:spcBef>
                <a:spcPts val="0"/>
              </a:spcBef>
              <a:spcAft>
                <a:spcPts val="0"/>
              </a:spcAft>
              <a:buSzPts val="1400"/>
              <a:buNone/>
              <a:defRPr>
                <a:solidFill>
                  <a:schemeClr val="accent2"/>
                </a:solidFill>
              </a:defRPr>
            </a:lvl3pPr>
            <a:lvl4pPr lvl="3" algn="ctr" rtl="0">
              <a:spcBef>
                <a:spcPts val="0"/>
              </a:spcBef>
              <a:spcAft>
                <a:spcPts val="0"/>
              </a:spcAft>
              <a:buSzPts val="1400"/>
              <a:buNone/>
              <a:defRPr>
                <a:solidFill>
                  <a:schemeClr val="accent2"/>
                </a:solidFill>
              </a:defRPr>
            </a:lvl4pPr>
            <a:lvl5pPr lvl="4" algn="ctr" rtl="0">
              <a:spcBef>
                <a:spcPts val="0"/>
              </a:spcBef>
              <a:spcAft>
                <a:spcPts val="0"/>
              </a:spcAft>
              <a:buSzPts val="1400"/>
              <a:buNone/>
              <a:defRPr>
                <a:solidFill>
                  <a:schemeClr val="accent2"/>
                </a:solidFill>
              </a:defRPr>
            </a:lvl5pPr>
            <a:lvl6pPr lvl="5" algn="ctr" rtl="0">
              <a:spcBef>
                <a:spcPts val="0"/>
              </a:spcBef>
              <a:spcAft>
                <a:spcPts val="0"/>
              </a:spcAft>
              <a:buSzPts val="1400"/>
              <a:buNone/>
              <a:defRPr>
                <a:solidFill>
                  <a:schemeClr val="accent2"/>
                </a:solidFill>
              </a:defRPr>
            </a:lvl6pPr>
            <a:lvl7pPr lvl="6" algn="ctr" rtl="0">
              <a:spcBef>
                <a:spcPts val="0"/>
              </a:spcBef>
              <a:spcAft>
                <a:spcPts val="0"/>
              </a:spcAft>
              <a:buSzPts val="1400"/>
              <a:buNone/>
              <a:defRPr>
                <a:solidFill>
                  <a:schemeClr val="accent2"/>
                </a:solidFill>
              </a:defRPr>
            </a:lvl7pPr>
            <a:lvl8pPr lvl="7" algn="ctr" rtl="0">
              <a:spcBef>
                <a:spcPts val="0"/>
              </a:spcBef>
              <a:spcAft>
                <a:spcPts val="0"/>
              </a:spcAft>
              <a:buSzPts val="1400"/>
              <a:buNone/>
              <a:defRPr>
                <a:solidFill>
                  <a:schemeClr val="accent2"/>
                </a:solidFill>
              </a:defRPr>
            </a:lvl8pPr>
            <a:lvl9pPr lvl="8" algn="ctr" rtl="0">
              <a:spcBef>
                <a:spcPts val="0"/>
              </a:spcBef>
              <a:spcAft>
                <a:spcPts val="0"/>
              </a:spcAft>
              <a:buSzPts val="1400"/>
              <a:buNone/>
              <a:defRPr>
                <a:solidFill>
                  <a:schemeClr val="accent2"/>
                </a:solidFill>
              </a:defRPr>
            </a:lvl9pPr>
          </a:lstStyle>
          <a:p>
            <a:endParaRPr/>
          </a:p>
        </p:txBody>
      </p:sp>
      <p:sp>
        <p:nvSpPr>
          <p:cNvPr id="12301" name="Google Shape;12301;p32"/>
          <p:cNvSpPr txBox="1">
            <a:spLocks noGrp="1"/>
          </p:cNvSpPr>
          <p:nvPr>
            <p:ph type="subTitle" idx="4"/>
          </p:nvPr>
        </p:nvSpPr>
        <p:spPr>
          <a:xfrm flipH="1">
            <a:off x="1585024" y="2850775"/>
            <a:ext cx="3265200" cy="54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lvl2pPr>
            <a:lvl3pPr lvl="2" algn="ctr" rtl="0">
              <a:spcBef>
                <a:spcPts val="0"/>
              </a:spcBef>
              <a:spcAft>
                <a:spcPts val="0"/>
              </a:spcAft>
              <a:buClr>
                <a:schemeClr val="dk1"/>
              </a:buClr>
              <a:buSzPts val="1400"/>
              <a:buNone/>
              <a:defRPr/>
            </a:lvl3pPr>
            <a:lvl4pPr lvl="3" algn="ctr" rtl="0">
              <a:spcBef>
                <a:spcPts val="0"/>
              </a:spcBef>
              <a:spcAft>
                <a:spcPts val="0"/>
              </a:spcAft>
              <a:buClr>
                <a:schemeClr val="dk1"/>
              </a:buClr>
              <a:buSzPts val="1400"/>
              <a:buNone/>
              <a:defRPr/>
            </a:lvl4pPr>
            <a:lvl5pPr lvl="4" algn="ctr" rtl="0">
              <a:spcBef>
                <a:spcPts val="0"/>
              </a:spcBef>
              <a:spcAft>
                <a:spcPts val="0"/>
              </a:spcAft>
              <a:buClr>
                <a:schemeClr val="dk1"/>
              </a:buClr>
              <a:buSzPts val="1400"/>
              <a:buNone/>
              <a:defRPr/>
            </a:lvl5pPr>
            <a:lvl6pPr lvl="5" algn="ctr" rtl="0">
              <a:spcBef>
                <a:spcPts val="0"/>
              </a:spcBef>
              <a:spcAft>
                <a:spcPts val="0"/>
              </a:spcAft>
              <a:buClr>
                <a:schemeClr val="dk1"/>
              </a:buClr>
              <a:buSzPts val="1400"/>
              <a:buNone/>
              <a:defRPr/>
            </a:lvl6pPr>
            <a:lvl7pPr lvl="6" algn="ctr" rtl="0">
              <a:spcBef>
                <a:spcPts val="0"/>
              </a:spcBef>
              <a:spcAft>
                <a:spcPts val="0"/>
              </a:spcAft>
              <a:buClr>
                <a:schemeClr val="dk1"/>
              </a:buClr>
              <a:buSzPts val="1400"/>
              <a:buNone/>
              <a:defRPr/>
            </a:lvl7pPr>
            <a:lvl8pPr lvl="7" algn="ctr" rtl="0">
              <a:spcBef>
                <a:spcPts val="0"/>
              </a:spcBef>
              <a:spcAft>
                <a:spcPts val="0"/>
              </a:spcAft>
              <a:buClr>
                <a:schemeClr val="dk1"/>
              </a:buClr>
              <a:buSzPts val="1400"/>
              <a:buNone/>
              <a:defRPr/>
            </a:lvl8pPr>
            <a:lvl9pPr lvl="8" algn="ctr" rtl="0">
              <a:spcBef>
                <a:spcPts val="0"/>
              </a:spcBef>
              <a:spcAft>
                <a:spcPts val="0"/>
              </a:spcAft>
              <a:buClr>
                <a:schemeClr val="dk1"/>
              </a:buClr>
              <a:buSzPts val="1400"/>
              <a:buNone/>
              <a:defRPr/>
            </a:lvl9pPr>
          </a:lstStyle>
          <a:p>
            <a:endParaRPr/>
          </a:p>
        </p:txBody>
      </p:sp>
      <p:sp>
        <p:nvSpPr>
          <p:cNvPr id="12302" name="Google Shape;12302;p32"/>
          <p:cNvSpPr txBox="1">
            <a:spLocks noGrp="1"/>
          </p:cNvSpPr>
          <p:nvPr>
            <p:ph type="subTitle" idx="5"/>
          </p:nvPr>
        </p:nvSpPr>
        <p:spPr>
          <a:xfrm flipH="1">
            <a:off x="1584965" y="3728108"/>
            <a:ext cx="1554600" cy="323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Fredoka One"/>
              <a:buNone/>
              <a:defRPr sz="2000">
                <a:solidFill>
                  <a:schemeClr val="accent2"/>
                </a:solidFill>
                <a:latin typeface="Fredoka One"/>
                <a:ea typeface="Fredoka One"/>
                <a:cs typeface="Fredoka One"/>
                <a:sym typeface="Fredoka One"/>
              </a:defRPr>
            </a:lvl1pPr>
            <a:lvl2pPr lvl="1" algn="ctr" rtl="0">
              <a:spcBef>
                <a:spcPts val="0"/>
              </a:spcBef>
              <a:spcAft>
                <a:spcPts val="0"/>
              </a:spcAft>
              <a:buSzPts val="1400"/>
              <a:buNone/>
              <a:defRPr>
                <a:solidFill>
                  <a:schemeClr val="accent2"/>
                </a:solidFill>
              </a:defRPr>
            </a:lvl2pPr>
            <a:lvl3pPr lvl="2" algn="ctr" rtl="0">
              <a:spcBef>
                <a:spcPts val="0"/>
              </a:spcBef>
              <a:spcAft>
                <a:spcPts val="0"/>
              </a:spcAft>
              <a:buSzPts val="1400"/>
              <a:buNone/>
              <a:defRPr>
                <a:solidFill>
                  <a:schemeClr val="accent2"/>
                </a:solidFill>
              </a:defRPr>
            </a:lvl3pPr>
            <a:lvl4pPr lvl="3" algn="ctr" rtl="0">
              <a:spcBef>
                <a:spcPts val="0"/>
              </a:spcBef>
              <a:spcAft>
                <a:spcPts val="0"/>
              </a:spcAft>
              <a:buSzPts val="1400"/>
              <a:buNone/>
              <a:defRPr>
                <a:solidFill>
                  <a:schemeClr val="accent2"/>
                </a:solidFill>
              </a:defRPr>
            </a:lvl4pPr>
            <a:lvl5pPr lvl="4" algn="ctr" rtl="0">
              <a:spcBef>
                <a:spcPts val="0"/>
              </a:spcBef>
              <a:spcAft>
                <a:spcPts val="0"/>
              </a:spcAft>
              <a:buSzPts val="1400"/>
              <a:buNone/>
              <a:defRPr>
                <a:solidFill>
                  <a:schemeClr val="accent2"/>
                </a:solidFill>
              </a:defRPr>
            </a:lvl5pPr>
            <a:lvl6pPr lvl="5" algn="ctr" rtl="0">
              <a:spcBef>
                <a:spcPts val="0"/>
              </a:spcBef>
              <a:spcAft>
                <a:spcPts val="0"/>
              </a:spcAft>
              <a:buSzPts val="1400"/>
              <a:buNone/>
              <a:defRPr>
                <a:solidFill>
                  <a:schemeClr val="accent2"/>
                </a:solidFill>
              </a:defRPr>
            </a:lvl6pPr>
            <a:lvl7pPr lvl="6" algn="ctr" rtl="0">
              <a:spcBef>
                <a:spcPts val="0"/>
              </a:spcBef>
              <a:spcAft>
                <a:spcPts val="0"/>
              </a:spcAft>
              <a:buSzPts val="1400"/>
              <a:buNone/>
              <a:defRPr>
                <a:solidFill>
                  <a:schemeClr val="accent2"/>
                </a:solidFill>
              </a:defRPr>
            </a:lvl7pPr>
            <a:lvl8pPr lvl="7" algn="ctr" rtl="0">
              <a:spcBef>
                <a:spcPts val="0"/>
              </a:spcBef>
              <a:spcAft>
                <a:spcPts val="0"/>
              </a:spcAft>
              <a:buSzPts val="1400"/>
              <a:buNone/>
              <a:defRPr>
                <a:solidFill>
                  <a:schemeClr val="accent2"/>
                </a:solidFill>
              </a:defRPr>
            </a:lvl8pPr>
            <a:lvl9pPr lvl="8" algn="ctr" rtl="0">
              <a:spcBef>
                <a:spcPts val="0"/>
              </a:spcBef>
              <a:spcAft>
                <a:spcPts val="0"/>
              </a:spcAft>
              <a:buSzPts val="1400"/>
              <a:buNone/>
              <a:defRPr>
                <a:solidFill>
                  <a:schemeClr val="accent2"/>
                </a:solidFill>
              </a:defRPr>
            </a:lvl9pPr>
          </a:lstStyle>
          <a:p>
            <a:endParaRPr/>
          </a:p>
        </p:txBody>
      </p:sp>
      <p:sp>
        <p:nvSpPr>
          <p:cNvPr id="12303" name="Google Shape;12303;p32"/>
          <p:cNvSpPr txBox="1">
            <a:spLocks noGrp="1"/>
          </p:cNvSpPr>
          <p:nvPr>
            <p:ph type="subTitle" idx="6"/>
          </p:nvPr>
        </p:nvSpPr>
        <p:spPr>
          <a:xfrm flipH="1">
            <a:off x="1585074" y="4035961"/>
            <a:ext cx="3265200" cy="54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lvl2pPr>
            <a:lvl3pPr lvl="2" algn="ctr" rtl="0">
              <a:spcBef>
                <a:spcPts val="0"/>
              </a:spcBef>
              <a:spcAft>
                <a:spcPts val="0"/>
              </a:spcAft>
              <a:buClr>
                <a:schemeClr val="dk1"/>
              </a:buClr>
              <a:buSzPts val="1400"/>
              <a:buNone/>
              <a:defRPr/>
            </a:lvl3pPr>
            <a:lvl4pPr lvl="3" algn="ctr" rtl="0">
              <a:spcBef>
                <a:spcPts val="0"/>
              </a:spcBef>
              <a:spcAft>
                <a:spcPts val="0"/>
              </a:spcAft>
              <a:buClr>
                <a:schemeClr val="dk1"/>
              </a:buClr>
              <a:buSzPts val="1400"/>
              <a:buNone/>
              <a:defRPr/>
            </a:lvl4pPr>
            <a:lvl5pPr lvl="4" algn="ctr" rtl="0">
              <a:spcBef>
                <a:spcPts val="0"/>
              </a:spcBef>
              <a:spcAft>
                <a:spcPts val="0"/>
              </a:spcAft>
              <a:buClr>
                <a:schemeClr val="dk1"/>
              </a:buClr>
              <a:buSzPts val="1400"/>
              <a:buNone/>
              <a:defRPr/>
            </a:lvl5pPr>
            <a:lvl6pPr lvl="5" algn="ctr" rtl="0">
              <a:spcBef>
                <a:spcPts val="0"/>
              </a:spcBef>
              <a:spcAft>
                <a:spcPts val="0"/>
              </a:spcAft>
              <a:buClr>
                <a:schemeClr val="dk1"/>
              </a:buClr>
              <a:buSzPts val="1400"/>
              <a:buNone/>
              <a:defRPr/>
            </a:lvl6pPr>
            <a:lvl7pPr lvl="6" algn="ctr" rtl="0">
              <a:spcBef>
                <a:spcPts val="0"/>
              </a:spcBef>
              <a:spcAft>
                <a:spcPts val="0"/>
              </a:spcAft>
              <a:buClr>
                <a:schemeClr val="dk1"/>
              </a:buClr>
              <a:buSzPts val="1400"/>
              <a:buNone/>
              <a:defRPr/>
            </a:lvl7pPr>
            <a:lvl8pPr lvl="7" algn="ctr" rtl="0">
              <a:spcBef>
                <a:spcPts val="0"/>
              </a:spcBef>
              <a:spcAft>
                <a:spcPts val="0"/>
              </a:spcAft>
              <a:buClr>
                <a:schemeClr val="dk1"/>
              </a:buClr>
              <a:buSzPts val="1400"/>
              <a:buNone/>
              <a:defRPr/>
            </a:lvl8pPr>
            <a:lvl9pPr lvl="8" algn="ctr" rtl="0">
              <a:spcBef>
                <a:spcPts val="0"/>
              </a:spcBef>
              <a:spcAft>
                <a:spcPts val="0"/>
              </a:spcAft>
              <a:buClr>
                <a:schemeClr val="dk1"/>
              </a:buClr>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3_3">
    <p:spTree>
      <p:nvGrpSpPr>
        <p:cNvPr id="1" name="Shape 12304"/>
        <p:cNvGrpSpPr/>
        <p:nvPr/>
      </p:nvGrpSpPr>
      <p:grpSpPr>
        <a:xfrm>
          <a:off x="0" y="0"/>
          <a:ext cx="0" cy="0"/>
          <a:chOff x="0" y="0"/>
          <a:chExt cx="0" cy="0"/>
        </a:xfrm>
      </p:grpSpPr>
      <p:grpSp>
        <p:nvGrpSpPr>
          <p:cNvPr id="12305" name="Google Shape;12305;p33"/>
          <p:cNvGrpSpPr/>
          <p:nvPr/>
        </p:nvGrpSpPr>
        <p:grpSpPr>
          <a:xfrm>
            <a:off x="5000273" y="924614"/>
            <a:ext cx="2978340" cy="2949057"/>
            <a:chOff x="1719500" y="647950"/>
            <a:chExt cx="4376050" cy="4333025"/>
          </a:xfrm>
        </p:grpSpPr>
        <p:sp>
          <p:nvSpPr>
            <p:cNvPr id="12306" name="Google Shape;12306;p33"/>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7" name="Google Shape;12307;p33"/>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8" name="Google Shape;12308;p33"/>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9" name="Google Shape;12309;p33"/>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0" name="Google Shape;12310;p33"/>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1" name="Google Shape;12311;p33"/>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2" name="Google Shape;12312;p33"/>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3" name="Google Shape;12313;p33"/>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4" name="Google Shape;12314;p33"/>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5" name="Google Shape;12315;p33"/>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6" name="Google Shape;12316;p33"/>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7" name="Google Shape;12317;p33"/>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8" name="Google Shape;12318;p33"/>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9" name="Google Shape;12319;p33"/>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0" name="Google Shape;12320;p33"/>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1" name="Google Shape;12321;p33"/>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2" name="Google Shape;12322;p33"/>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3" name="Google Shape;12323;p33"/>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4" name="Google Shape;12324;p33"/>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5" name="Google Shape;12325;p33"/>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6" name="Google Shape;12326;p33"/>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7" name="Google Shape;12327;p33"/>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8" name="Google Shape;12328;p33"/>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9" name="Google Shape;12329;p33"/>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0" name="Google Shape;12330;p33"/>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1" name="Google Shape;12331;p33"/>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2" name="Google Shape;12332;p33"/>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3" name="Google Shape;12333;p33"/>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4" name="Google Shape;12334;p33"/>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5" name="Google Shape;12335;p33"/>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6" name="Google Shape;12336;p33"/>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7" name="Google Shape;12337;p33"/>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8" name="Google Shape;12338;p33"/>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9" name="Google Shape;12339;p33"/>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0" name="Google Shape;12340;p33"/>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1" name="Google Shape;12341;p33"/>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2" name="Google Shape;12342;p33"/>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3" name="Google Shape;12343;p33"/>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4" name="Google Shape;12344;p33"/>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5" name="Google Shape;12345;p33"/>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6" name="Google Shape;12346;p33"/>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7" name="Google Shape;12347;p33"/>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8" name="Google Shape;12348;p33"/>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9" name="Google Shape;12349;p33"/>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0" name="Google Shape;12350;p33"/>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1" name="Google Shape;12351;p33"/>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2" name="Google Shape;12352;p33"/>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3" name="Google Shape;12353;p33"/>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4" name="Google Shape;12354;p33"/>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5" name="Google Shape;12355;p33"/>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6" name="Google Shape;12356;p33"/>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7" name="Google Shape;12357;p33"/>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8" name="Google Shape;12358;p33"/>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9" name="Google Shape;12359;p33"/>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0" name="Google Shape;12360;p33"/>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1" name="Google Shape;12361;p33"/>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2" name="Google Shape;12362;p33"/>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3" name="Google Shape;12363;p33"/>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4" name="Google Shape;12364;p33"/>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5" name="Google Shape;12365;p33"/>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6" name="Google Shape;12366;p33"/>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7" name="Google Shape;12367;p33"/>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8" name="Google Shape;12368;p33"/>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9" name="Google Shape;12369;p33"/>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0" name="Google Shape;12370;p33"/>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1" name="Google Shape;12371;p33"/>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2" name="Google Shape;12372;p33"/>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3" name="Google Shape;12373;p33"/>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4" name="Google Shape;12374;p33"/>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5" name="Google Shape;12375;p33"/>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6" name="Google Shape;12376;p33"/>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7" name="Google Shape;12377;p33"/>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8" name="Google Shape;12378;p33"/>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9" name="Google Shape;12379;p33"/>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0" name="Google Shape;12380;p33"/>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1" name="Google Shape;12381;p33"/>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2" name="Google Shape;12382;p33"/>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3" name="Google Shape;12383;p33"/>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4" name="Google Shape;12384;p33"/>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5" name="Google Shape;12385;p33"/>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6" name="Google Shape;12386;p33"/>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7" name="Google Shape;12387;p33"/>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8" name="Google Shape;12388;p33"/>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9" name="Google Shape;12389;p33"/>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0" name="Google Shape;12390;p33"/>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1" name="Google Shape;12391;p33"/>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2" name="Google Shape;12392;p33"/>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3" name="Google Shape;12393;p33"/>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4" name="Google Shape;12394;p33"/>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5" name="Google Shape;12395;p33"/>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6" name="Google Shape;12396;p33"/>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7" name="Google Shape;12397;p33"/>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8" name="Google Shape;12398;p33"/>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9" name="Google Shape;12399;p33"/>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0" name="Google Shape;12400;p33"/>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1" name="Google Shape;12401;p33"/>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2" name="Google Shape;12402;p33"/>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3" name="Google Shape;12403;p33"/>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4" name="Google Shape;12404;p33"/>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5" name="Google Shape;12405;p33"/>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6" name="Google Shape;12406;p33"/>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7" name="Google Shape;12407;p33"/>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8" name="Google Shape;12408;p33"/>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9" name="Google Shape;12409;p33"/>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0" name="Google Shape;12410;p33"/>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1" name="Google Shape;12411;p33"/>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2" name="Google Shape;12412;p33"/>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3" name="Google Shape;12413;p33"/>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4" name="Google Shape;12414;p33"/>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5" name="Google Shape;12415;p33"/>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6" name="Google Shape;12416;p33"/>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7" name="Google Shape;12417;p33"/>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8" name="Google Shape;12418;p33"/>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9" name="Google Shape;12419;p33"/>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0" name="Google Shape;12420;p33"/>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1" name="Google Shape;12421;p33"/>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2" name="Google Shape;12422;p33"/>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3" name="Google Shape;12423;p33"/>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4" name="Google Shape;12424;p33"/>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5" name="Google Shape;12425;p33"/>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6" name="Google Shape;12426;p33"/>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7" name="Google Shape;12427;p33"/>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8" name="Google Shape;12428;p33"/>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9" name="Google Shape;12429;p33"/>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0" name="Google Shape;12430;p33"/>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1" name="Google Shape;12431;p33"/>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2" name="Google Shape;12432;p33"/>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3" name="Google Shape;12433;p33"/>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4" name="Google Shape;12434;p33"/>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5" name="Google Shape;12435;p33"/>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6" name="Google Shape;12436;p33"/>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7" name="Google Shape;12437;p33"/>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8" name="Google Shape;12438;p33"/>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9" name="Google Shape;12439;p33"/>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0" name="Google Shape;12440;p33"/>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1" name="Google Shape;12441;p33"/>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2" name="Google Shape;12442;p33"/>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3" name="Google Shape;12443;p33"/>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4" name="Google Shape;12444;p33"/>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5" name="Google Shape;12445;p33"/>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6" name="Google Shape;12446;p33"/>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7" name="Google Shape;12447;p33"/>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8" name="Google Shape;12448;p33"/>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9" name="Google Shape;12449;p33"/>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0" name="Google Shape;12450;p33"/>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1" name="Google Shape;12451;p33"/>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2" name="Google Shape;12452;p33"/>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3" name="Google Shape;12453;p33"/>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4" name="Google Shape;12454;p33"/>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5" name="Google Shape;12455;p33"/>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6" name="Google Shape;12456;p33"/>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7" name="Google Shape;12457;p33"/>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8" name="Google Shape;12458;p33"/>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9" name="Google Shape;12459;p33"/>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0" name="Google Shape;12460;p33"/>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1" name="Google Shape;12461;p33"/>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2" name="Google Shape;12462;p33"/>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3" name="Google Shape;12463;p33"/>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4" name="Google Shape;12464;p33"/>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5" name="Google Shape;12465;p33"/>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6" name="Google Shape;12466;p33"/>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7" name="Google Shape;12467;p33"/>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8" name="Google Shape;12468;p33"/>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9" name="Google Shape;12469;p33"/>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0" name="Google Shape;12470;p33"/>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1" name="Google Shape;12471;p33"/>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2" name="Google Shape;12472;p33"/>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3" name="Google Shape;12473;p33"/>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4" name="Google Shape;12474;p33"/>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5" name="Google Shape;12475;p33"/>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6" name="Google Shape;12476;p33"/>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7" name="Google Shape;12477;p33"/>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8" name="Google Shape;12478;p33"/>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9" name="Google Shape;12479;p33"/>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0" name="Google Shape;12480;p33"/>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1" name="Google Shape;12481;p33"/>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2" name="Google Shape;12482;p33"/>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3" name="Google Shape;12483;p33"/>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4" name="Google Shape;12484;p33"/>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5" name="Google Shape;12485;p33"/>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6" name="Google Shape;12486;p33"/>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7" name="Google Shape;12487;p33"/>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8" name="Google Shape;12488;p33"/>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9" name="Google Shape;12489;p33"/>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0" name="Google Shape;12490;p33"/>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1" name="Google Shape;12491;p33"/>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2" name="Google Shape;12492;p33"/>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3" name="Google Shape;12493;p33"/>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4" name="Google Shape;12494;p33"/>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5" name="Google Shape;12495;p33"/>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6" name="Google Shape;12496;p33"/>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7" name="Google Shape;12497;p33"/>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8" name="Google Shape;12498;p33"/>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9" name="Google Shape;12499;p33"/>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0" name="Google Shape;12500;p33"/>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1" name="Google Shape;12501;p33"/>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2" name="Google Shape;12502;p33"/>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3" name="Google Shape;12503;p33"/>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4" name="Google Shape;12504;p33"/>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5" name="Google Shape;12505;p33"/>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6" name="Google Shape;12506;p33"/>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7" name="Google Shape;12507;p33"/>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8" name="Google Shape;12508;p33"/>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9" name="Google Shape;12509;p33"/>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0" name="Google Shape;12510;p33"/>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1" name="Google Shape;12511;p33"/>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2" name="Google Shape;12512;p33"/>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3" name="Google Shape;12513;p33"/>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4" name="Google Shape;12514;p33"/>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5" name="Google Shape;12515;p33"/>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6" name="Google Shape;12516;p33"/>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7" name="Google Shape;12517;p33"/>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8" name="Google Shape;12518;p33"/>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9" name="Google Shape;12519;p33"/>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0" name="Google Shape;12520;p33"/>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1" name="Google Shape;12521;p33"/>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2" name="Google Shape;12522;p33"/>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3" name="Google Shape;12523;p33"/>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4" name="Google Shape;12524;p33"/>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5" name="Google Shape;12525;p33"/>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6" name="Google Shape;12526;p33"/>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7" name="Google Shape;12527;p33"/>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8" name="Google Shape;12528;p33"/>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9" name="Google Shape;12529;p33"/>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0" name="Google Shape;12530;p33"/>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1" name="Google Shape;12531;p33"/>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2" name="Google Shape;12532;p33"/>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3" name="Google Shape;12533;p33"/>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4" name="Google Shape;12534;p33"/>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5" name="Google Shape;12535;p33"/>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6" name="Google Shape;12536;p33"/>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7" name="Google Shape;12537;p33"/>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8" name="Google Shape;12538;p33"/>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9" name="Google Shape;12539;p33"/>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0" name="Google Shape;12540;p33"/>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1" name="Google Shape;12541;p33"/>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2" name="Google Shape;12542;p33"/>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3" name="Google Shape;12543;p33"/>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4" name="Google Shape;12544;p33"/>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5" name="Google Shape;12545;p33"/>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6" name="Google Shape;12546;p33"/>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7" name="Google Shape;12547;p33"/>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8" name="Google Shape;12548;p33"/>
          <p:cNvSpPr txBox="1">
            <a:spLocks noGrp="1"/>
          </p:cNvSpPr>
          <p:nvPr>
            <p:ph type="title"/>
          </p:nvPr>
        </p:nvSpPr>
        <p:spPr>
          <a:xfrm>
            <a:off x="713225" y="539500"/>
            <a:ext cx="77175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000"/>
              <a:buNone/>
              <a:defRPr>
                <a:solidFill>
                  <a:schemeClr val="accent2"/>
                </a:solidFill>
              </a:defRPr>
            </a:lvl1pPr>
            <a:lvl2pPr lvl="1" rtl="0">
              <a:spcBef>
                <a:spcPts val="0"/>
              </a:spcBef>
              <a:spcAft>
                <a:spcPts val="0"/>
              </a:spcAft>
              <a:buClr>
                <a:schemeClr val="accent2"/>
              </a:buClr>
              <a:buSzPts val="3100"/>
              <a:buNone/>
              <a:defRPr>
                <a:solidFill>
                  <a:schemeClr val="accent2"/>
                </a:solidFill>
              </a:defRPr>
            </a:lvl2pPr>
            <a:lvl3pPr lvl="2" rtl="0">
              <a:spcBef>
                <a:spcPts val="0"/>
              </a:spcBef>
              <a:spcAft>
                <a:spcPts val="0"/>
              </a:spcAft>
              <a:buClr>
                <a:schemeClr val="accent2"/>
              </a:buClr>
              <a:buSzPts val="3100"/>
              <a:buNone/>
              <a:defRPr>
                <a:solidFill>
                  <a:schemeClr val="accent2"/>
                </a:solidFill>
              </a:defRPr>
            </a:lvl3pPr>
            <a:lvl4pPr lvl="3" rtl="0">
              <a:spcBef>
                <a:spcPts val="0"/>
              </a:spcBef>
              <a:spcAft>
                <a:spcPts val="0"/>
              </a:spcAft>
              <a:buClr>
                <a:schemeClr val="accent2"/>
              </a:buClr>
              <a:buSzPts val="3100"/>
              <a:buNone/>
              <a:defRPr>
                <a:solidFill>
                  <a:schemeClr val="accent2"/>
                </a:solidFill>
              </a:defRPr>
            </a:lvl4pPr>
            <a:lvl5pPr lvl="4" rtl="0">
              <a:spcBef>
                <a:spcPts val="0"/>
              </a:spcBef>
              <a:spcAft>
                <a:spcPts val="0"/>
              </a:spcAft>
              <a:buClr>
                <a:schemeClr val="accent2"/>
              </a:buClr>
              <a:buSzPts val="3100"/>
              <a:buNone/>
              <a:defRPr>
                <a:solidFill>
                  <a:schemeClr val="accent2"/>
                </a:solidFill>
              </a:defRPr>
            </a:lvl5pPr>
            <a:lvl6pPr lvl="5" rtl="0">
              <a:spcBef>
                <a:spcPts val="0"/>
              </a:spcBef>
              <a:spcAft>
                <a:spcPts val="0"/>
              </a:spcAft>
              <a:buClr>
                <a:schemeClr val="accent2"/>
              </a:buClr>
              <a:buSzPts val="3100"/>
              <a:buNone/>
              <a:defRPr>
                <a:solidFill>
                  <a:schemeClr val="accent2"/>
                </a:solidFill>
              </a:defRPr>
            </a:lvl6pPr>
            <a:lvl7pPr lvl="6" rtl="0">
              <a:spcBef>
                <a:spcPts val="0"/>
              </a:spcBef>
              <a:spcAft>
                <a:spcPts val="0"/>
              </a:spcAft>
              <a:buClr>
                <a:schemeClr val="accent2"/>
              </a:buClr>
              <a:buSzPts val="3100"/>
              <a:buNone/>
              <a:defRPr>
                <a:solidFill>
                  <a:schemeClr val="accent2"/>
                </a:solidFill>
              </a:defRPr>
            </a:lvl7pPr>
            <a:lvl8pPr lvl="7" rtl="0">
              <a:spcBef>
                <a:spcPts val="0"/>
              </a:spcBef>
              <a:spcAft>
                <a:spcPts val="0"/>
              </a:spcAft>
              <a:buClr>
                <a:schemeClr val="accent2"/>
              </a:buClr>
              <a:buSzPts val="3100"/>
              <a:buNone/>
              <a:defRPr>
                <a:solidFill>
                  <a:schemeClr val="accent2"/>
                </a:solidFill>
              </a:defRPr>
            </a:lvl8pPr>
            <a:lvl9pPr lvl="8" rtl="0">
              <a:spcBef>
                <a:spcPts val="0"/>
              </a:spcBef>
              <a:spcAft>
                <a:spcPts val="0"/>
              </a:spcAft>
              <a:buClr>
                <a:schemeClr val="accent2"/>
              </a:buClr>
              <a:buSzPts val="3100"/>
              <a:buNone/>
              <a:defRPr>
                <a:solidFill>
                  <a:schemeClr val="accent2"/>
                </a:solidFill>
              </a:defRPr>
            </a:lvl9pPr>
          </a:lstStyle>
          <a:p>
            <a:endParaRPr/>
          </a:p>
        </p:txBody>
      </p:sp>
      <p:sp>
        <p:nvSpPr>
          <p:cNvPr id="12549" name="Google Shape;12549;p33"/>
          <p:cNvSpPr txBox="1">
            <a:spLocks noGrp="1"/>
          </p:cNvSpPr>
          <p:nvPr>
            <p:ph type="subTitle" idx="1"/>
          </p:nvPr>
        </p:nvSpPr>
        <p:spPr>
          <a:xfrm>
            <a:off x="1079100" y="2562017"/>
            <a:ext cx="1737300" cy="68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Fredoka One"/>
              <a:buNone/>
              <a:defRPr sz="2000">
                <a:solidFill>
                  <a:schemeClr val="accent2"/>
                </a:solidFill>
                <a:latin typeface="Fredoka One"/>
                <a:ea typeface="Fredoka One"/>
                <a:cs typeface="Fredoka One"/>
                <a:sym typeface="Fredoka One"/>
              </a:defRPr>
            </a:lvl1pPr>
            <a:lvl2pPr lvl="1" algn="ctr" rtl="0">
              <a:spcBef>
                <a:spcPts val="0"/>
              </a:spcBef>
              <a:spcAft>
                <a:spcPts val="0"/>
              </a:spcAft>
              <a:buSzPts val="1400"/>
              <a:buNone/>
              <a:defRPr>
                <a:solidFill>
                  <a:schemeClr val="accent2"/>
                </a:solidFill>
              </a:defRPr>
            </a:lvl2pPr>
            <a:lvl3pPr lvl="2" algn="ctr" rtl="0">
              <a:spcBef>
                <a:spcPts val="0"/>
              </a:spcBef>
              <a:spcAft>
                <a:spcPts val="0"/>
              </a:spcAft>
              <a:buSzPts val="1400"/>
              <a:buNone/>
              <a:defRPr>
                <a:solidFill>
                  <a:schemeClr val="accent2"/>
                </a:solidFill>
              </a:defRPr>
            </a:lvl3pPr>
            <a:lvl4pPr lvl="3" algn="ctr" rtl="0">
              <a:spcBef>
                <a:spcPts val="0"/>
              </a:spcBef>
              <a:spcAft>
                <a:spcPts val="0"/>
              </a:spcAft>
              <a:buSzPts val="1400"/>
              <a:buNone/>
              <a:defRPr>
                <a:solidFill>
                  <a:schemeClr val="accent2"/>
                </a:solidFill>
              </a:defRPr>
            </a:lvl4pPr>
            <a:lvl5pPr lvl="4" algn="ctr" rtl="0">
              <a:spcBef>
                <a:spcPts val="0"/>
              </a:spcBef>
              <a:spcAft>
                <a:spcPts val="0"/>
              </a:spcAft>
              <a:buSzPts val="1400"/>
              <a:buNone/>
              <a:defRPr>
                <a:solidFill>
                  <a:schemeClr val="accent2"/>
                </a:solidFill>
              </a:defRPr>
            </a:lvl5pPr>
            <a:lvl6pPr lvl="5" algn="ctr" rtl="0">
              <a:spcBef>
                <a:spcPts val="0"/>
              </a:spcBef>
              <a:spcAft>
                <a:spcPts val="0"/>
              </a:spcAft>
              <a:buSzPts val="1400"/>
              <a:buNone/>
              <a:defRPr>
                <a:solidFill>
                  <a:schemeClr val="accent2"/>
                </a:solidFill>
              </a:defRPr>
            </a:lvl6pPr>
            <a:lvl7pPr lvl="6" algn="ctr" rtl="0">
              <a:spcBef>
                <a:spcPts val="0"/>
              </a:spcBef>
              <a:spcAft>
                <a:spcPts val="0"/>
              </a:spcAft>
              <a:buSzPts val="1400"/>
              <a:buNone/>
              <a:defRPr>
                <a:solidFill>
                  <a:schemeClr val="accent2"/>
                </a:solidFill>
              </a:defRPr>
            </a:lvl7pPr>
            <a:lvl8pPr lvl="7" algn="ctr" rtl="0">
              <a:spcBef>
                <a:spcPts val="0"/>
              </a:spcBef>
              <a:spcAft>
                <a:spcPts val="0"/>
              </a:spcAft>
              <a:buSzPts val="1400"/>
              <a:buNone/>
              <a:defRPr>
                <a:solidFill>
                  <a:schemeClr val="accent2"/>
                </a:solidFill>
              </a:defRPr>
            </a:lvl8pPr>
            <a:lvl9pPr lvl="8" algn="ctr" rtl="0">
              <a:spcBef>
                <a:spcPts val="0"/>
              </a:spcBef>
              <a:spcAft>
                <a:spcPts val="0"/>
              </a:spcAft>
              <a:buSzPts val="1400"/>
              <a:buNone/>
              <a:defRPr>
                <a:solidFill>
                  <a:schemeClr val="accent2"/>
                </a:solidFill>
              </a:defRPr>
            </a:lvl9pPr>
          </a:lstStyle>
          <a:p>
            <a:endParaRPr/>
          </a:p>
        </p:txBody>
      </p:sp>
      <p:sp>
        <p:nvSpPr>
          <p:cNvPr id="12550" name="Google Shape;12550;p33"/>
          <p:cNvSpPr txBox="1">
            <a:spLocks noGrp="1"/>
          </p:cNvSpPr>
          <p:nvPr>
            <p:ph type="subTitle" idx="2"/>
          </p:nvPr>
        </p:nvSpPr>
        <p:spPr>
          <a:xfrm>
            <a:off x="713250" y="3560308"/>
            <a:ext cx="2469000" cy="1051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lvl2pPr>
            <a:lvl3pPr lvl="2" algn="ctr" rtl="0">
              <a:spcBef>
                <a:spcPts val="0"/>
              </a:spcBef>
              <a:spcAft>
                <a:spcPts val="0"/>
              </a:spcAft>
              <a:buClr>
                <a:schemeClr val="dk1"/>
              </a:buClr>
              <a:buSzPts val="1400"/>
              <a:buNone/>
              <a:defRPr/>
            </a:lvl3pPr>
            <a:lvl4pPr lvl="3" algn="ctr" rtl="0">
              <a:spcBef>
                <a:spcPts val="0"/>
              </a:spcBef>
              <a:spcAft>
                <a:spcPts val="0"/>
              </a:spcAft>
              <a:buClr>
                <a:schemeClr val="dk1"/>
              </a:buClr>
              <a:buSzPts val="1400"/>
              <a:buNone/>
              <a:defRPr/>
            </a:lvl4pPr>
            <a:lvl5pPr lvl="4" algn="ctr" rtl="0">
              <a:spcBef>
                <a:spcPts val="0"/>
              </a:spcBef>
              <a:spcAft>
                <a:spcPts val="0"/>
              </a:spcAft>
              <a:buClr>
                <a:schemeClr val="dk1"/>
              </a:buClr>
              <a:buSzPts val="1400"/>
              <a:buNone/>
              <a:defRPr/>
            </a:lvl5pPr>
            <a:lvl6pPr lvl="5" algn="ctr" rtl="0">
              <a:spcBef>
                <a:spcPts val="0"/>
              </a:spcBef>
              <a:spcAft>
                <a:spcPts val="0"/>
              </a:spcAft>
              <a:buClr>
                <a:schemeClr val="dk1"/>
              </a:buClr>
              <a:buSzPts val="1400"/>
              <a:buNone/>
              <a:defRPr/>
            </a:lvl6pPr>
            <a:lvl7pPr lvl="6" algn="ctr" rtl="0">
              <a:spcBef>
                <a:spcPts val="0"/>
              </a:spcBef>
              <a:spcAft>
                <a:spcPts val="0"/>
              </a:spcAft>
              <a:buClr>
                <a:schemeClr val="dk1"/>
              </a:buClr>
              <a:buSzPts val="1400"/>
              <a:buNone/>
              <a:defRPr/>
            </a:lvl7pPr>
            <a:lvl8pPr lvl="7" algn="ctr" rtl="0">
              <a:spcBef>
                <a:spcPts val="0"/>
              </a:spcBef>
              <a:spcAft>
                <a:spcPts val="0"/>
              </a:spcAft>
              <a:buClr>
                <a:schemeClr val="dk1"/>
              </a:buClr>
              <a:buSzPts val="1400"/>
              <a:buNone/>
              <a:defRPr/>
            </a:lvl8pPr>
            <a:lvl9pPr lvl="8" algn="ctr" rtl="0">
              <a:spcBef>
                <a:spcPts val="0"/>
              </a:spcBef>
              <a:spcAft>
                <a:spcPts val="0"/>
              </a:spcAft>
              <a:buClr>
                <a:schemeClr val="dk1"/>
              </a:buClr>
              <a:buSzPts val="1400"/>
              <a:buNone/>
              <a:defRPr/>
            </a:lvl9pPr>
          </a:lstStyle>
          <a:p>
            <a:endParaRPr/>
          </a:p>
        </p:txBody>
      </p:sp>
      <p:sp>
        <p:nvSpPr>
          <p:cNvPr id="12551" name="Google Shape;12551;p33"/>
          <p:cNvSpPr txBox="1">
            <a:spLocks noGrp="1"/>
          </p:cNvSpPr>
          <p:nvPr>
            <p:ph type="subTitle" idx="3"/>
          </p:nvPr>
        </p:nvSpPr>
        <p:spPr>
          <a:xfrm flipH="1">
            <a:off x="3751425" y="2562017"/>
            <a:ext cx="1737300" cy="68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Fredoka One"/>
              <a:buNone/>
              <a:defRPr sz="2000">
                <a:solidFill>
                  <a:schemeClr val="accent2"/>
                </a:solidFill>
                <a:latin typeface="Fredoka One"/>
                <a:ea typeface="Fredoka One"/>
                <a:cs typeface="Fredoka One"/>
                <a:sym typeface="Fredoka One"/>
              </a:defRPr>
            </a:lvl1pPr>
            <a:lvl2pPr lvl="1" algn="ctr" rtl="0">
              <a:spcBef>
                <a:spcPts val="0"/>
              </a:spcBef>
              <a:spcAft>
                <a:spcPts val="0"/>
              </a:spcAft>
              <a:buSzPts val="1400"/>
              <a:buNone/>
              <a:defRPr>
                <a:solidFill>
                  <a:schemeClr val="accent2"/>
                </a:solidFill>
              </a:defRPr>
            </a:lvl2pPr>
            <a:lvl3pPr lvl="2" algn="ctr" rtl="0">
              <a:spcBef>
                <a:spcPts val="0"/>
              </a:spcBef>
              <a:spcAft>
                <a:spcPts val="0"/>
              </a:spcAft>
              <a:buSzPts val="1400"/>
              <a:buNone/>
              <a:defRPr>
                <a:solidFill>
                  <a:schemeClr val="accent2"/>
                </a:solidFill>
              </a:defRPr>
            </a:lvl3pPr>
            <a:lvl4pPr lvl="3" algn="ctr" rtl="0">
              <a:spcBef>
                <a:spcPts val="0"/>
              </a:spcBef>
              <a:spcAft>
                <a:spcPts val="0"/>
              </a:spcAft>
              <a:buSzPts val="1400"/>
              <a:buNone/>
              <a:defRPr>
                <a:solidFill>
                  <a:schemeClr val="accent2"/>
                </a:solidFill>
              </a:defRPr>
            </a:lvl4pPr>
            <a:lvl5pPr lvl="4" algn="ctr" rtl="0">
              <a:spcBef>
                <a:spcPts val="0"/>
              </a:spcBef>
              <a:spcAft>
                <a:spcPts val="0"/>
              </a:spcAft>
              <a:buSzPts val="1400"/>
              <a:buNone/>
              <a:defRPr>
                <a:solidFill>
                  <a:schemeClr val="accent2"/>
                </a:solidFill>
              </a:defRPr>
            </a:lvl5pPr>
            <a:lvl6pPr lvl="5" algn="ctr" rtl="0">
              <a:spcBef>
                <a:spcPts val="0"/>
              </a:spcBef>
              <a:spcAft>
                <a:spcPts val="0"/>
              </a:spcAft>
              <a:buSzPts val="1400"/>
              <a:buNone/>
              <a:defRPr>
                <a:solidFill>
                  <a:schemeClr val="accent2"/>
                </a:solidFill>
              </a:defRPr>
            </a:lvl6pPr>
            <a:lvl7pPr lvl="6" algn="ctr" rtl="0">
              <a:spcBef>
                <a:spcPts val="0"/>
              </a:spcBef>
              <a:spcAft>
                <a:spcPts val="0"/>
              </a:spcAft>
              <a:buSzPts val="1400"/>
              <a:buNone/>
              <a:defRPr>
                <a:solidFill>
                  <a:schemeClr val="accent2"/>
                </a:solidFill>
              </a:defRPr>
            </a:lvl7pPr>
            <a:lvl8pPr lvl="7" algn="ctr" rtl="0">
              <a:spcBef>
                <a:spcPts val="0"/>
              </a:spcBef>
              <a:spcAft>
                <a:spcPts val="0"/>
              </a:spcAft>
              <a:buSzPts val="1400"/>
              <a:buNone/>
              <a:defRPr>
                <a:solidFill>
                  <a:schemeClr val="accent2"/>
                </a:solidFill>
              </a:defRPr>
            </a:lvl8pPr>
            <a:lvl9pPr lvl="8" algn="ctr" rtl="0">
              <a:spcBef>
                <a:spcPts val="0"/>
              </a:spcBef>
              <a:spcAft>
                <a:spcPts val="0"/>
              </a:spcAft>
              <a:buSzPts val="1400"/>
              <a:buNone/>
              <a:defRPr>
                <a:solidFill>
                  <a:schemeClr val="accent2"/>
                </a:solidFill>
              </a:defRPr>
            </a:lvl9pPr>
          </a:lstStyle>
          <a:p>
            <a:endParaRPr/>
          </a:p>
        </p:txBody>
      </p:sp>
      <p:sp>
        <p:nvSpPr>
          <p:cNvPr id="12552" name="Google Shape;12552;p33"/>
          <p:cNvSpPr txBox="1">
            <a:spLocks noGrp="1"/>
          </p:cNvSpPr>
          <p:nvPr>
            <p:ph type="subTitle" idx="4"/>
          </p:nvPr>
        </p:nvSpPr>
        <p:spPr>
          <a:xfrm flipH="1">
            <a:off x="3385575" y="3560308"/>
            <a:ext cx="2469000" cy="1051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lvl2pPr>
            <a:lvl3pPr lvl="2" algn="ctr" rtl="0">
              <a:spcBef>
                <a:spcPts val="0"/>
              </a:spcBef>
              <a:spcAft>
                <a:spcPts val="0"/>
              </a:spcAft>
              <a:buClr>
                <a:schemeClr val="dk1"/>
              </a:buClr>
              <a:buSzPts val="1400"/>
              <a:buNone/>
              <a:defRPr/>
            </a:lvl3pPr>
            <a:lvl4pPr lvl="3" algn="ctr" rtl="0">
              <a:spcBef>
                <a:spcPts val="0"/>
              </a:spcBef>
              <a:spcAft>
                <a:spcPts val="0"/>
              </a:spcAft>
              <a:buClr>
                <a:schemeClr val="dk1"/>
              </a:buClr>
              <a:buSzPts val="1400"/>
              <a:buNone/>
              <a:defRPr/>
            </a:lvl4pPr>
            <a:lvl5pPr lvl="4" algn="ctr" rtl="0">
              <a:spcBef>
                <a:spcPts val="0"/>
              </a:spcBef>
              <a:spcAft>
                <a:spcPts val="0"/>
              </a:spcAft>
              <a:buClr>
                <a:schemeClr val="dk1"/>
              </a:buClr>
              <a:buSzPts val="1400"/>
              <a:buNone/>
              <a:defRPr/>
            </a:lvl5pPr>
            <a:lvl6pPr lvl="5" algn="ctr" rtl="0">
              <a:spcBef>
                <a:spcPts val="0"/>
              </a:spcBef>
              <a:spcAft>
                <a:spcPts val="0"/>
              </a:spcAft>
              <a:buClr>
                <a:schemeClr val="dk1"/>
              </a:buClr>
              <a:buSzPts val="1400"/>
              <a:buNone/>
              <a:defRPr/>
            </a:lvl6pPr>
            <a:lvl7pPr lvl="6" algn="ctr" rtl="0">
              <a:spcBef>
                <a:spcPts val="0"/>
              </a:spcBef>
              <a:spcAft>
                <a:spcPts val="0"/>
              </a:spcAft>
              <a:buClr>
                <a:schemeClr val="dk1"/>
              </a:buClr>
              <a:buSzPts val="1400"/>
              <a:buNone/>
              <a:defRPr/>
            </a:lvl7pPr>
            <a:lvl8pPr lvl="7" algn="ctr" rtl="0">
              <a:spcBef>
                <a:spcPts val="0"/>
              </a:spcBef>
              <a:spcAft>
                <a:spcPts val="0"/>
              </a:spcAft>
              <a:buClr>
                <a:schemeClr val="dk1"/>
              </a:buClr>
              <a:buSzPts val="1400"/>
              <a:buNone/>
              <a:defRPr/>
            </a:lvl8pPr>
            <a:lvl9pPr lvl="8" algn="ctr" rtl="0">
              <a:spcBef>
                <a:spcPts val="0"/>
              </a:spcBef>
              <a:spcAft>
                <a:spcPts val="0"/>
              </a:spcAft>
              <a:buClr>
                <a:schemeClr val="dk1"/>
              </a:buClr>
              <a:buSzPts val="1400"/>
              <a:buNone/>
              <a:defRPr/>
            </a:lvl9pPr>
          </a:lstStyle>
          <a:p>
            <a:endParaRPr/>
          </a:p>
        </p:txBody>
      </p:sp>
      <p:sp>
        <p:nvSpPr>
          <p:cNvPr id="12553" name="Google Shape;12553;p33"/>
          <p:cNvSpPr txBox="1">
            <a:spLocks noGrp="1"/>
          </p:cNvSpPr>
          <p:nvPr>
            <p:ph type="subTitle" idx="5"/>
          </p:nvPr>
        </p:nvSpPr>
        <p:spPr>
          <a:xfrm flipH="1">
            <a:off x="6327600" y="2562017"/>
            <a:ext cx="1737300" cy="68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Fredoka One"/>
              <a:buNone/>
              <a:defRPr sz="2000">
                <a:solidFill>
                  <a:schemeClr val="accent2"/>
                </a:solidFill>
                <a:latin typeface="Fredoka One"/>
                <a:ea typeface="Fredoka One"/>
                <a:cs typeface="Fredoka One"/>
                <a:sym typeface="Fredoka One"/>
              </a:defRPr>
            </a:lvl1pPr>
            <a:lvl2pPr lvl="1" algn="ctr" rtl="0">
              <a:spcBef>
                <a:spcPts val="0"/>
              </a:spcBef>
              <a:spcAft>
                <a:spcPts val="0"/>
              </a:spcAft>
              <a:buSzPts val="1400"/>
              <a:buNone/>
              <a:defRPr>
                <a:solidFill>
                  <a:schemeClr val="accent2"/>
                </a:solidFill>
              </a:defRPr>
            </a:lvl2pPr>
            <a:lvl3pPr lvl="2" algn="ctr" rtl="0">
              <a:spcBef>
                <a:spcPts val="0"/>
              </a:spcBef>
              <a:spcAft>
                <a:spcPts val="0"/>
              </a:spcAft>
              <a:buSzPts val="1400"/>
              <a:buNone/>
              <a:defRPr>
                <a:solidFill>
                  <a:schemeClr val="accent2"/>
                </a:solidFill>
              </a:defRPr>
            </a:lvl3pPr>
            <a:lvl4pPr lvl="3" algn="ctr" rtl="0">
              <a:spcBef>
                <a:spcPts val="0"/>
              </a:spcBef>
              <a:spcAft>
                <a:spcPts val="0"/>
              </a:spcAft>
              <a:buSzPts val="1400"/>
              <a:buNone/>
              <a:defRPr>
                <a:solidFill>
                  <a:schemeClr val="accent2"/>
                </a:solidFill>
              </a:defRPr>
            </a:lvl4pPr>
            <a:lvl5pPr lvl="4" algn="ctr" rtl="0">
              <a:spcBef>
                <a:spcPts val="0"/>
              </a:spcBef>
              <a:spcAft>
                <a:spcPts val="0"/>
              </a:spcAft>
              <a:buSzPts val="1400"/>
              <a:buNone/>
              <a:defRPr>
                <a:solidFill>
                  <a:schemeClr val="accent2"/>
                </a:solidFill>
              </a:defRPr>
            </a:lvl5pPr>
            <a:lvl6pPr lvl="5" algn="ctr" rtl="0">
              <a:spcBef>
                <a:spcPts val="0"/>
              </a:spcBef>
              <a:spcAft>
                <a:spcPts val="0"/>
              </a:spcAft>
              <a:buSzPts val="1400"/>
              <a:buNone/>
              <a:defRPr>
                <a:solidFill>
                  <a:schemeClr val="accent2"/>
                </a:solidFill>
              </a:defRPr>
            </a:lvl6pPr>
            <a:lvl7pPr lvl="6" algn="ctr" rtl="0">
              <a:spcBef>
                <a:spcPts val="0"/>
              </a:spcBef>
              <a:spcAft>
                <a:spcPts val="0"/>
              </a:spcAft>
              <a:buSzPts val="1400"/>
              <a:buNone/>
              <a:defRPr>
                <a:solidFill>
                  <a:schemeClr val="accent2"/>
                </a:solidFill>
              </a:defRPr>
            </a:lvl7pPr>
            <a:lvl8pPr lvl="7" algn="ctr" rtl="0">
              <a:spcBef>
                <a:spcPts val="0"/>
              </a:spcBef>
              <a:spcAft>
                <a:spcPts val="0"/>
              </a:spcAft>
              <a:buSzPts val="1400"/>
              <a:buNone/>
              <a:defRPr>
                <a:solidFill>
                  <a:schemeClr val="accent2"/>
                </a:solidFill>
              </a:defRPr>
            </a:lvl8pPr>
            <a:lvl9pPr lvl="8" algn="ctr" rtl="0">
              <a:spcBef>
                <a:spcPts val="0"/>
              </a:spcBef>
              <a:spcAft>
                <a:spcPts val="0"/>
              </a:spcAft>
              <a:buSzPts val="1400"/>
              <a:buNone/>
              <a:defRPr>
                <a:solidFill>
                  <a:schemeClr val="accent2"/>
                </a:solidFill>
              </a:defRPr>
            </a:lvl9pPr>
          </a:lstStyle>
          <a:p>
            <a:endParaRPr/>
          </a:p>
        </p:txBody>
      </p:sp>
      <p:sp>
        <p:nvSpPr>
          <p:cNvPr id="12554" name="Google Shape;12554;p33"/>
          <p:cNvSpPr txBox="1">
            <a:spLocks noGrp="1"/>
          </p:cNvSpPr>
          <p:nvPr>
            <p:ph type="subTitle" idx="6"/>
          </p:nvPr>
        </p:nvSpPr>
        <p:spPr>
          <a:xfrm flipH="1">
            <a:off x="5961750" y="3560308"/>
            <a:ext cx="2469000" cy="1051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lvl2pPr>
            <a:lvl3pPr lvl="2" algn="ctr" rtl="0">
              <a:spcBef>
                <a:spcPts val="0"/>
              </a:spcBef>
              <a:spcAft>
                <a:spcPts val="0"/>
              </a:spcAft>
              <a:buClr>
                <a:schemeClr val="dk1"/>
              </a:buClr>
              <a:buSzPts val="1400"/>
              <a:buNone/>
              <a:defRPr/>
            </a:lvl3pPr>
            <a:lvl4pPr lvl="3" algn="ctr" rtl="0">
              <a:spcBef>
                <a:spcPts val="0"/>
              </a:spcBef>
              <a:spcAft>
                <a:spcPts val="0"/>
              </a:spcAft>
              <a:buClr>
                <a:schemeClr val="dk1"/>
              </a:buClr>
              <a:buSzPts val="1400"/>
              <a:buNone/>
              <a:defRPr/>
            </a:lvl4pPr>
            <a:lvl5pPr lvl="4" algn="ctr" rtl="0">
              <a:spcBef>
                <a:spcPts val="0"/>
              </a:spcBef>
              <a:spcAft>
                <a:spcPts val="0"/>
              </a:spcAft>
              <a:buClr>
                <a:schemeClr val="dk1"/>
              </a:buClr>
              <a:buSzPts val="1400"/>
              <a:buNone/>
              <a:defRPr/>
            </a:lvl5pPr>
            <a:lvl6pPr lvl="5" algn="ctr" rtl="0">
              <a:spcBef>
                <a:spcPts val="0"/>
              </a:spcBef>
              <a:spcAft>
                <a:spcPts val="0"/>
              </a:spcAft>
              <a:buClr>
                <a:schemeClr val="dk1"/>
              </a:buClr>
              <a:buSzPts val="1400"/>
              <a:buNone/>
              <a:defRPr/>
            </a:lvl6pPr>
            <a:lvl7pPr lvl="6" algn="ctr" rtl="0">
              <a:spcBef>
                <a:spcPts val="0"/>
              </a:spcBef>
              <a:spcAft>
                <a:spcPts val="0"/>
              </a:spcAft>
              <a:buClr>
                <a:schemeClr val="dk1"/>
              </a:buClr>
              <a:buSzPts val="1400"/>
              <a:buNone/>
              <a:defRPr/>
            </a:lvl7pPr>
            <a:lvl8pPr lvl="7" algn="ctr" rtl="0">
              <a:spcBef>
                <a:spcPts val="0"/>
              </a:spcBef>
              <a:spcAft>
                <a:spcPts val="0"/>
              </a:spcAft>
              <a:buClr>
                <a:schemeClr val="dk1"/>
              </a:buClr>
              <a:buSzPts val="1400"/>
              <a:buNone/>
              <a:defRPr/>
            </a:lvl8pPr>
            <a:lvl9pPr lvl="8" algn="ctr" rtl="0">
              <a:spcBef>
                <a:spcPts val="0"/>
              </a:spcBef>
              <a:spcAft>
                <a:spcPts val="0"/>
              </a:spcAft>
              <a:buClr>
                <a:schemeClr val="dk1"/>
              </a:buClr>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2">
  <p:cSld name="CUSTOM_3_5">
    <p:spTree>
      <p:nvGrpSpPr>
        <p:cNvPr id="1" name="Shape 12555"/>
        <p:cNvGrpSpPr/>
        <p:nvPr/>
      </p:nvGrpSpPr>
      <p:grpSpPr>
        <a:xfrm>
          <a:off x="0" y="0"/>
          <a:ext cx="0" cy="0"/>
          <a:chOff x="0" y="0"/>
          <a:chExt cx="0" cy="0"/>
        </a:xfrm>
      </p:grpSpPr>
      <p:sp>
        <p:nvSpPr>
          <p:cNvPr id="12556" name="Google Shape;12556;p34"/>
          <p:cNvSpPr txBox="1">
            <a:spLocks noGrp="1"/>
          </p:cNvSpPr>
          <p:nvPr>
            <p:ph type="title"/>
          </p:nvPr>
        </p:nvSpPr>
        <p:spPr>
          <a:xfrm>
            <a:off x="713225" y="539500"/>
            <a:ext cx="77175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000"/>
              <a:buNone/>
              <a:defRPr>
                <a:solidFill>
                  <a:schemeClr val="accent2"/>
                </a:solidFill>
              </a:defRPr>
            </a:lvl1pPr>
            <a:lvl2pPr lvl="1" rtl="0">
              <a:spcBef>
                <a:spcPts val="0"/>
              </a:spcBef>
              <a:spcAft>
                <a:spcPts val="0"/>
              </a:spcAft>
              <a:buClr>
                <a:schemeClr val="accent2"/>
              </a:buClr>
              <a:buSzPts val="3100"/>
              <a:buNone/>
              <a:defRPr>
                <a:solidFill>
                  <a:schemeClr val="accent2"/>
                </a:solidFill>
              </a:defRPr>
            </a:lvl2pPr>
            <a:lvl3pPr lvl="2" rtl="0">
              <a:spcBef>
                <a:spcPts val="0"/>
              </a:spcBef>
              <a:spcAft>
                <a:spcPts val="0"/>
              </a:spcAft>
              <a:buClr>
                <a:schemeClr val="accent2"/>
              </a:buClr>
              <a:buSzPts val="3100"/>
              <a:buNone/>
              <a:defRPr>
                <a:solidFill>
                  <a:schemeClr val="accent2"/>
                </a:solidFill>
              </a:defRPr>
            </a:lvl3pPr>
            <a:lvl4pPr lvl="3" rtl="0">
              <a:spcBef>
                <a:spcPts val="0"/>
              </a:spcBef>
              <a:spcAft>
                <a:spcPts val="0"/>
              </a:spcAft>
              <a:buClr>
                <a:schemeClr val="accent2"/>
              </a:buClr>
              <a:buSzPts val="3100"/>
              <a:buNone/>
              <a:defRPr>
                <a:solidFill>
                  <a:schemeClr val="accent2"/>
                </a:solidFill>
              </a:defRPr>
            </a:lvl4pPr>
            <a:lvl5pPr lvl="4" rtl="0">
              <a:spcBef>
                <a:spcPts val="0"/>
              </a:spcBef>
              <a:spcAft>
                <a:spcPts val="0"/>
              </a:spcAft>
              <a:buClr>
                <a:schemeClr val="accent2"/>
              </a:buClr>
              <a:buSzPts val="3100"/>
              <a:buNone/>
              <a:defRPr>
                <a:solidFill>
                  <a:schemeClr val="accent2"/>
                </a:solidFill>
              </a:defRPr>
            </a:lvl5pPr>
            <a:lvl6pPr lvl="5" rtl="0">
              <a:spcBef>
                <a:spcPts val="0"/>
              </a:spcBef>
              <a:spcAft>
                <a:spcPts val="0"/>
              </a:spcAft>
              <a:buClr>
                <a:schemeClr val="accent2"/>
              </a:buClr>
              <a:buSzPts val="3100"/>
              <a:buNone/>
              <a:defRPr>
                <a:solidFill>
                  <a:schemeClr val="accent2"/>
                </a:solidFill>
              </a:defRPr>
            </a:lvl6pPr>
            <a:lvl7pPr lvl="6" rtl="0">
              <a:spcBef>
                <a:spcPts val="0"/>
              </a:spcBef>
              <a:spcAft>
                <a:spcPts val="0"/>
              </a:spcAft>
              <a:buClr>
                <a:schemeClr val="accent2"/>
              </a:buClr>
              <a:buSzPts val="3100"/>
              <a:buNone/>
              <a:defRPr>
                <a:solidFill>
                  <a:schemeClr val="accent2"/>
                </a:solidFill>
              </a:defRPr>
            </a:lvl7pPr>
            <a:lvl8pPr lvl="7" rtl="0">
              <a:spcBef>
                <a:spcPts val="0"/>
              </a:spcBef>
              <a:spcAft>
                <a:spcPts val="0"/>
              </a:spcAft>
              <a:buClr>
                <a:schemeClr val="accent2"/>
              </a:buClr>
              <a:buSzPts val="3100"/>
              <a:buNone/>
              <a:defRPr>
                <a:solidFill>
                  <a:schemeClr val="accent2"/>
                </a:solidFill>
              </a:defRPr>
            </a:lvl8pPr>
            <a:lvl9pPr lvl="8" rtl="0">
              <a:spcBef>
                <a:spcPts val="0"/>
              </a:spcBef>
              <a:spcAft>
                <a:spcPts val="0"/>
              </a:spcAft>
              <a:buClr>
                <a:schemeClr val="accent2"/>
              </a:buClr>
              <a:buSzPts val="3100"/>
              <a:buNone/>
              <a:defRPr>
                <a:solidFill>
                  <a:schemeClr val="accent2"/>
                </a:solidFill>
              </a:defRPr>
            </a:lvl9pPr>
          </a:lstStyle>
          <a:p>
            <a:endParaRPr/>
          </a:p>
        </p:txBody>
      </p:sp>
      <p:sp>
        <p:nvSpPr>
          <p:cNvPr id="12557" name="Google Shape;12557;p34"/>
          <p:cNvSpPr txBox="1">
            <a:spLocks noGrp="1"/>
          </p:cNvSpPr>
          <p:nvPr>
            <p:ph type="subTitle" idx="1"/>
          </p:nvPr>
        </p:nvSpPr>
        <p:spPr>
          <a:xfrm>
            <a:off x="1283395" y="3145825"/>
            <a:ext cx="21240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Fredoka One"/>
              <a:buNone/>
              <a:defRPr sz="2000">
                <a:solidFill>
                  <a:schemeClr val="accent2"/>
                </a:solidFill>
                <a:latin typeface="Fredoka One"/>
                <a:ea typeface="Fredoka One"/>
                <a:cs typeface="Fredoka One"/>
                <a:sym typeface="Fredoka One"/>
              </a:defRPr>
            </a:lvl1pPr>
            <a:lvl2pPr lvl="1" algn="ctr" rtl="0">
              <a:spcBef>
                <a:spcPts val="0"/>
              </a:spcBef>
              <a:spcAft>
                <a:spcPts val="0"/>
              </a:spcAft>
              <a:buSzPts val="1400"/>
              <a:buNone/>
              <a:defRPr>
                <a:solidFill>
                  <a:schemeClr val="accent2"/>
                </a:solidFill>
              </a:defRPr>
            </a:lvl2pPr>
            <a:lvl3pPr lvl="2" algn="ctr" rtl="0">
              <a:spcBef>
                <a:spcPts val="0"/>
              </a:spcBef>
              <a:spcAft>
                <a:spcPts val="0"/>
              </a:spcAft>
              <a:buSzPts val="1400"/>
              <a:buNone/>
              <a:defRPr>
                <a:solidFill>
                  <a:schemeClr val="accent2"/>
                </a:solidFill>
              </a:defRPr>
            </a:lvl3pPr>
            <a:lvl4pPr lvl="3" algn="ctr" rtl="0">
              <a:spcBef>
                <a:spcPts val="0"/>
              </a:spcBef>
              <a:spcAft>
                <a:spcPts val="0"/>
              </a:spcAft>
              <a:buSzPts val="1400"/>
              <a:buNone/>
              <a:defRPr>
                <a:solidFill>
                  <a:schemeClr val="accent2"/>
                </a:solidFill>
              </a:defRPr>
            </a:lvl4pPr>
            <a:lvl5pPr lvl="4" algn="ctr" rtl="0">
              <a:spcBef>
                <a:spcPts val="0"/>
              </a:spcBef>
              <a:spcAft>
                <a:spcPts val="0"/>
              </a:spcAft>
              <a:buSzPts val="1400"/>
              <a:buNone/>
              <a:defRPr>
                <a:solidFill>
                  <a:schemeClr val="accent2"/>
                </a:solidFill>
              </a:defRPr>
            </a:lvl5pPr>
            <a:lvl6pPr lvl="5" algn="ctr" rtl="0">
              <a:spcBef>
                <a:spcPts val="0"/>
              </a:spcBef>
              <a:spcAft>
                <a:spcPts val="0"/>
              </a:spcAft>
              <a:buSzPts val="1400"/>
              <a:buNone/>
              <a:defRPr>
                <a:solidFill>
                  <a:schemeClr val="accent2"/>
                </a:solidFill>
              </a:defRPr>
            </a:lvl6pPr>
            <a:lvl7pPr lvl="6" algn="ctr" rtl="0">
              <a:spcBef>
                <a:spcPts val="0"/>
              </a:spcBef>
              <a:spcAft>
                <a:spcPts val="0"/>
              </a:spcAft>
              <a:buSzPts val="1400"/>
              <a:buNone/>
              <a:defRPr>
                <a:solidFill>
                  <a:schemeClr val="accent2"/>
                </a:solidFill>
              </a:defRPr>
            </a:lvl7pPr>
            <a:lvl8pPr lvl="7" algn="ctr" rtl="0">
              <a:spcBef>
                <a:spcPts val="0"/>
              </a:spcBef>
              <a:spcAft>
                <a:spcPts val="0"/>
              </a:spcAft>
              <a:buSzPts val="1400"/>
              <a:buNone/>
              <a:defRPr>
                <a:solidFill>
                  <a:schemeClr val="accent2"/>
                </a:solidFill>
              </a:defRPr>
            </a:lvl8pPr>
            <a:lvl9pPr lvl="8" algn="ctr" rtl="0">
              <a:spcBef>
                <a:spcPts val="0"/>
              </a:spcBef>
              <a:spcAft>
                <a:spcPts val="0"/>
              </a:spcAft>
              <a:buSzPts val="1400"/>
              <a:buNone/>
              <a:defRPr>
                <a:solidFill>
                  <a:schemeClr val="accent2"/>
                </a:solidFill>
              </a:defRPr>
            </a:lvl9pPr>
          </a:lstStyle>
          <a:p>
            <a:endParaRPr/>
          </a:p>
        </p:txBody>
      </p:sp>
      <p:sp>
        <p:nvSpPr>
          <p:cNvPr id="12558" name="Google Shape;12558;p34"/>
          <p:cNvSpPr txBox="1">
            <a:spLocks noGrp="1"/>
          </p:cNvSpPr>
          <p:nvPr>
            <p:ph type="subTitle" idx="2"/>
          </p:nvPr>
        </p:nvSpPr>
        <p:spPr>
          <a:xfrm>
            <a:off x="1283387" y="3455513"/>
            <a:ext cx="21240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lvl2pPr>
            <a:lvl3pPr lvl="2" algn="ctr" rtl="0">
              <a:spcBef>
                <a:spcPts val="0"/>
              </a:spcBef>
              <a:spcAft>
                <a:spcPts val="0"/>
              </a:spcAft>
              <a:buClr>
                <a:schemeClr val="dk1"/>
              </a:buClr>
              <a:buSzPts val="1400"/>
              <a:buNone/>
              <a:defRPr/>
            </a:lvl3pPr>
            <a:lvl4pPr lvl="3" algn="ctr" rtl="0">
              <a:spcBef>
                <a:spcPts val="0"/>
              </a:spcBef>
              <a:spcAft>
                <a:spcPts val="0"/>
              </a:spcAft>
              <a:buClr>
                <a:schemeClr val="dk1"/>
              </a:buClr>
              <a:buSzPts val="1400"/>
              <a:buNone/>
              <a:defRPr/>
            </a:lvl4pPr>
            <a:lvl5pPr lvl="4" algn="ctr" rtl="0">
              <a:spcBef>
                <a:spcPts val="0"/>
              </a:spcBef>
              <a:spcAft>
                <a:spcPts val="0"/>
              </a:spcAft>
              <a:buClr>
                <a:schemeClr val="dk1"/>
              </a:buClr>
              <a:buSzPts val="1400"/>
              <a:buNone/>
              <a:defRPr/>
            </a:lvl5pPr>
            <a:lvl6pPr lvl="5" algn="ctr" rtl="0">
              <a:spcBef>
                <a:spcPts val="0"/>
              </a:spcBef>
              <a:spcAft>
                <a:spcPts val="0"/>
              </a:spcAft>
              <a:buClr>
                <a:schemeClr val="dk1"/>
              </a:buClr>
              <a:buSzPts val="1400"/>
              <a:buNone/>
              <a:defRPr/>
            </a:lvl6pPr>
            <a:lvl7pPr lvl="6" algn="ctr" rtl="0">
              <a:spcBef>
                <a:spcPts val="0"/>
              </a:spcBef>
              <a:spcAft>
                <a:spcPts val="0"/>
              </a:spcAft>
              <a:buClr>
                <a:schemeClr val="dk1"/>
              </a:buClr>
              <a:buSzPts val="1400"/>
              <a:buNone/>
              <a:defRPr/>
            </a:lvl7pPr>
            <a:lvl8pPr lvl="7" algn="ctr" rtl="0">
              <a:spcBef>
                <a:spcPts val="0"/>
              </a:spcBef>
              <a:spcAft>
                <a:spcPts val="0"/>
              </a:spcAft>
              <a:buClr>
                <a:schemeClr val="dk1"/>
              </a:buClr>
              <a:buSzPts val="1400"/>
              <a:buNone/>
              <a:defRPr/>
            </a:lvl8pPr>
            <a:lvl9pPr lvl="8" algn="ctr" rtl="0">
              <a:spcBef>
                <a:spcPts val="0"/>
              </a:spcBef>
              <a:spcAft>
                <a:spcPts val="0"/>
              </a:spcAft>
              <a:buClr>
                <a:schemeClr val="dk1"/>
              </a:buClr>
              <a:buSzPts val="1400"/>
              <a:buNone/>
              <a:defRPr/>
            </a:lvl9pPr>
          </a:lstStyle>
          <a:p>
            <a:endParaRPr/>
          </a:p>
        </p:txBody>
      </p:sp>
      <p:sp>
        <p:nvSpPr>
          <p:cNvPr id="12559" name="Google Shape;12559;p34"/>
          <p:cNvSpPr txBox="1">
            <a:spLocks noGrp="1"/>
          </p:cNvSpPr>
          <p:nvPr>
            <p:ph type="subTitle" idx="3"/>
          </p:nvPr>
        </p:nvSpPr>
        <p:spPr>
          <a:xfrm flipH="1">
            <a:off x="3509980" y="3145821"/>
            <a:ext cx="2124000" cy="32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Fredoka One"/>
              <a:buNone/>
              <a:defRPr sz="2000">
                <a:solidFill>
                  <a:schemeClr val="accent2"/>
                </a:solidFill>
                <a:latin typeface="Fredoka One"/>
                <a:ea typeface="Fredoka One"/>
                <a:cs typeface="Fredoka One"/>
                <a:sym typeface="Fredoka One"/>
              </a:defRPr>
            </a:lvl1pPr>
            <a:lvl2pPr lvl="1" algn="ctr" rtl="0">
              <a:spcBef>
                <a:spcPts val="0"/>
              </a:spcBef>
              <a:spcAft>
                <a:spcPts val="0"/>
              </a:spcAft>
              <a:buSzPts val="1400"/>
              <a:buNone/>
              <a:defRPr>
                <a:solidFill>
                  <a:schemeClr val="accent2"/>
                </a:solidFill>
              </a:defRPr>
            </a:lvl2pPr>
            <a:lvl3pPr lvl="2" algn="ctr" rtl="0">
              <a:spcBef>
                <a:spcPts val="0"/>
              </a:spcBef>
              <a:spcAft>
                <a:spcPts val="0"/>
              </a:spcAft>
              <a:buSzPts val="1400"/>
              <a:buNone/>
              <a:defRPr>
                <a:solidFill>
                  <a:schemeClr val="accent2"/>
                </a:solidFill>
              </a:defRPr>
            </a:lvl3pPr>
            <a:lvl4pPr lvl="3" algn="ctr" rtl="0">
              <a:spcBef>
                <a:spcPts val="0"/>
              </a:spcBef>
              <a:spcAft>
                <a:spcPts val="0"/>
              </a:spcAft>
              <a:buSzPts val="1400"/>
              <a:buNone/>
              <a:defRPr>
                <a:solidFill>
                  <a:schemeClr val="accent2"/>
                </a:solidFill>
              </a:defRPr>
            </a:lvl4pPr>
            <a:lvl5pPr lvl="4" algn="ctr" rtl="0">
              <a:spcBef>
                <a:spcPts val="0"/>
              </a:spcBef>
              <a:spcAft>
                <a:spcPts val="0"/>
              </a:spcAft>
              <a:buSzPts val="1400"/>
              <a:buNone/>
              <a:defRPr>
                <a:solidFill>
                  <a:schemeClr val="accent2"/>
                </a:solidFill>
              </a:defRPr>
            </a:lvl5pPr>
            <a:lvl6pPr lvl="5" algn="ctr" rtl="0">
              <a:spcBef>
                <a:spcPts val="0"/>
              </a:spcBef>
              <a:spcAft>
                <a:spcPts val="0"/>
              </a:spcAft>
              <a:buSzPts val="1400"/>
              <a:buNone/>
              <a:defRPr>
                <a:solidFill>
                  <a:schemeClr val="accent2"/>
                </a:solidFill>
              </a:defRPr>
            </a:lvl6pPr>
            <a:lvl7pPr lvl="6" algn="ctr" rtl="0">
              <a:spcBef>
                <a:spcPts val="0"/>
              </a:spcBef>
              <a:spcAft>
                <a:spcPts val="0"/>
              </a:spcAft>
              <a:buSzPts val="1400"/>
              <a:buNone/>
              <a:defRPr>
                <a:solidFill>
                  <a:schemeClr val="accent2"/>
                </a:solidFill>
              </a:defRPr>
            </a:lvl7pPr>
            <a:lvl8pPr lvl="7" algn="ctr" rtl="0">
              <a:spcBef>
                <a:spcPts val="0"/>
              </a:spcBef>
              <a:spcAft>
                <a:spcPts val="0"/>
              </a:spcAft>
              <a:buSzPts val="1400"/>
              <a:buNone/>
              <a:defRPr>
                <a:solidFill>
                  <a:schemeClr val="accent2"/>
                </a:solidFill>
              </a:defRPr>
            </a:lvl8pPr>
            <a:lvl9pPr lvl="8" algn="ctr" rtl="0">
              <a:spcBef>
                <a:spcPts val="0"/>
              </a:spcBef>
              <a:spcAft>
                <a:spcPts val="0"/>
              </a:spcAft>
              <a:buSzPts val="1400"/>
              <a:buNone/>
              <a:defRPr>
                <a:solidFill>
                  <a:schemeClr val="accent2"/>
                </a:solidFill>
              </a:defRPr>
            </a:lvl9pPr>
          </a:lstStyle>
          <a:p>
            <a:endParaRPr/>
          </a:p>
        </p:txBody>
      </p:sp>
      <p:sp>
        <p:nvSpPr>
          <p:cNvPr id="12560" name="Google Shape;12560;p34"/>
          <p:cNvSpPr txBox="1">
            <a:spLocks noGrp="1"/>
          </p:cNvSpPr>
          <p:nvPr>
            <p:ph type="subTitle" idx="4"/>
          </p:nvPr>
        </p:nvSpPr>
        <p:spPr>
          <a:xfrm flipH="1">
            <a:off x="3510005" y="3456395"/>
            <a:ext cx="21240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lvl2pPr>
            <a:lvl3pPr lvl="2" algn="ctr" rtl="0">
              <a:spcBef>
                <a:spcPts val="0"/>
              </a:spcBef>
              <a:spcAft>
                <a:spcPts val="0"/>
              </a:spcAft>
              <a:buClr>
                <a:schemeClr val="dk1"/>
              </a:buClr>
              <a:buSzPts val="1400"/>
              <a:buNone/>
              <a:defRPr/>
            </a:lvl3pPr>
            <a:lvl4pPr lvl="3" algn="ctr" rtl="0">
              <a:spcBef>
                <a:spcPts val="0"/>
              </a:spcBef>
              <a:spcAft>
                <a:spcPts val="0"/>
              </a:spcAft>
              <a:buClr>
                <a:schemeClr val="dk1"/>
              </a:buClr>
              <a:buSzPts val="1400"/>
              <a:buNone/>
              <a:defRPr/>
            </a:lvl4pPr>
            <a:lvl5pPr lvl="4" algn="ctr" rtl="0">
              <a:spcBef>
                <a:spcPts val="0"/>
              </a:spcBef>
              <a:spcAft>
                <a:spcPts val="0"/>
              </a:spcAft>
              <a:buClr>
                <a:schemeClr val="dk1"/>
              </a:buClr>
              <a:buSzPts val="1400"/>
              <a:buNone/>
              <a:defRPr/>
            </a:lvl5pPr>
            <a:lvl6pPr lvl="5" algn="ctr" rtl="0">
              <a:spcBef>
                <a:spcPts val="0"/>
              </a:spcBef>
              <a:spcAft>
                <a:spcPts val="0"/>
              </a:spcAft>
              <a:buClr>
                <a:schemeClr val="dk1"/>
              </a:buClr>
              <a:buSzPts val="1400"/>
              <a:buNone/>
              <a:defRPr/>
            </a:lvl6pPr>
            <a:lvl7pPr lvl="6" algn="ctr" rtl="0">
              <a:spcBef>
                <a:spcPts val="0"/>
              </a:spcBef>
              <a:spcAft>
                <a:spcPts val="0"/>
              </a:spcAft>
              <a:buClr>
                <a:schemeClr val="dk1"/>
              </a:buClr>
              <a:buSzPts val="1400"/>
              <a:buNone/>
              <a:defRPr/>
            </a:lvl7pPr>
            <a:lvl8pPr lvl="7" algn="ctr" rtl="0">
              <a:spcBef>
                <a:spcPts val="0"/>
              </a:spcBef>
              <a:spcAft>
                <a:spcPts val="0"/>
              </a:spcAft>
              <a:buClr>
                <a:schemeClr val="dk1"/>
              </a:buClr>
              <a:buSzPts val="1400"/>
              <a:buNone/>
              <a:defRPr/>
            </a:lvl8pPr>
            <a:lvl9pPr lvl="8" algn="ctr" rtl="0">
              <a:spcBef>
                <a:spcPts val="0"/>
              </a:spcBef>
              <a:spcAft>
                <a:spcPts val="0"/>
              </a:spcAft>
              <a:buClr>
                <a:schemeClr val="dk1"/>
              </a:buClr>
              <a:buSzPts val="1400"/>
              <a:buNone/>
              <a:defRPr/>
            </a:lvl9pPr>
          </a:lstStyle>
          <a:p>
            <a:endParaRPr/>
          </a:p>
        </p:txBody>
      </p:sp>
      <p:sp>
        <p:nvSpPr>
          <p:cNvPr id="12561" name="Google Shape;12561;p34"/>
          <p:cNvSpPr txBox="1">
            <a:spLocks noGrp="1"/>
          </p:cNvSpPr>
          <p:nvPr>
            <p:ph type="subTitle" idx="5"/>
          </p:nvPr>
        </p:nvSpPr>
        <p:spPr>
          <a:xfrm flipH="1">
            <a:off x="5736555" y="3145817"/>
            <a:ext cx="2124000" cy="32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Fredoka One"/>
              <a:buNone/>
              <a:defRPr sz="2000">
                <a:solidFill>
                  <a:schemeClr val="accent2"/>
                </a:solidFill>
                <a:latin typeface="Fredoka One"/>
                <a:ea typeface="Fredoka One"/>
                <a:cs typeface="Fredoka One"/>
                <a:sym typeface="Fredoka One"/>
              </a:defRPr>
            </a:lvl1pPr>
            <a:lvl2pPr lvl="1" algn="ctr" rtl="0">
              <a:spcBef>
                <a:spcPts val="0"/>
              </a:spcBef>
              <a:spcAft>
                <a:spcPts val="0"/>
              </a:spcAft>
              <a:buSzPts val="1400"/>
              <a:buNone/>
              <a:defRPr>
                <a:solidFill>
                  <a:schemeClr val="accent2"/>
                </a:solidFill>
              </a:defRPr>
            </a:lvl2pPr>
            <a:lvl3pPr lvl="2" algn="ctr" rtl="0">
              <a:spcBef>
                <a:spcPts val="0"/>
              </a:spcBef>
              <a:spcAft>
                <a:spcPts val="0"/>
              </a:spcAft>
              <a:buSzPts val="1400"/>
              <a:buNone/>
              <a:defRPr>
                <a:solidFill>
                  <a:schemeClr val="accent2"/>
                </a:solidFill>
              </a:defRPr>
            </a:lvl3pPr>
            <a:lvl4pPr lvl="3" algn="ctr" rtl="0">
              <a:spcBef>
                <a:spcPts val="0"/>
              </a:spcBef>
              <a:spcAft>
                <a:spcPts val="0"/>
              </a:spcAft>
              <a:buSzPts val="1400"/>
              <a:buNone/>
              <a:defRPr>
                <a:solidFill>
                  <a:schemeClr val="accent2"/>
                </a:solidFill>
              </a:defRPr>
            </a:lvl4pPr>
            <a:lvl5pPr lvl="4" algn="ctr" rtl="0">
              <a:spcBef>
                <a:spcPts val="0"/>
              </a:spcBef>
              <a:spcAft>
                <a:spcPts val="0"/>
              </a:spcAft>
              <a:buSzPts val="1400"/>
              <a:buNone/>
              <a:defRPr>
                <a:solidFill>
                  <a:schemeClr val="accent2"/>
                </a:solidFill>
              </a:defRPr>
            </a:lvl5pPr>
            <a:lvl6pPr lvl="5" algn="ctr" rtl="0">
              <a:spcBef>
                <a:spcPts val="0"/>
              </a:spcBef>
              <a:spcAft>
                <a:spcPts val="0"/>
              </a:spcAft>
              <a:buSzPts val="1400"/>
              <a:buNone/>
              <a:defRPr>
                <a:solidFill>
                  <a:schemeClr val="accent2"/>
                </a:solidFill>
              </a:defRPr>
            </a:lvl6pPr>
            <a:lvl7pPr lvl="6" algn="ctr" rtl="0">
              <a:spcBef>
                <a:spcPts val="0"/>
              </a:spcBef>
              <a:spcAft>
                <a:spcPts val="0"/>
              </a:spcAft>
              <a:buSzPts val="1400"/>
              <a:buNone/>
              <a:defRPr>
                <a:solidFill>
                  <a:schemeClr val="accent2"/>
                </a:solidFill>
              </a:defRPr>
            </a:lvl7pPr>
            <a:lvl8pPr lvl="7" algn="ctr" rtl="0">
              <a:spcBef>
                <a:spcPts val="0"/>
              </a:spcBef>
              <a:spcAft>
                <a:spcPts val="0"/>
              </a:spcAft>
              <a:buSzPts val="1400"/>
              <a:buNone/>
              <a:defRPr>
                <a:solidFill>
                  <a:schemeClr val="accent2"/>
                </a:solidFill>
              </a:defRPr>
            </a:lvl8pPr>
            <a:lvl9pPr lvl="8" algn="ctr" rtl="0">
              <a:spcBef>
                <a:spcPts val="0"/>
              </a:spcBef>
              <a:spcAft>
                <a:spcPts val="0"/>
              </a:spcAft>
              <a:buSzPts val="1400"/>
              <a:buNone/>
              <a:defRPr>
                <a:solidFill>
                  <a:schemeClr val="accent2"/>
                </a:solidFill>
              </a:defRPr>
            </a:lvl9pPr>
          </a:lstStyle>
          <a:p>
            <a:endParaRPr/>
          </a:p>
        </p:txBody>
      </p:sp>
      <p:sp>
        <p:nvSpPr>
          <p:cNvPr id="12562" name="Google Shape;12562;p34"/>
          <p:cNvSpPr txBox="1">
            <a:spLocks noGrp="1"/>
          </p:cNvSpPr>
          <p:nvPr>
            <p:ph type="subTitle" idx="6"/>
          </p:nvPr>
        </p:nvSpPr>
        <p:spPr>
          <a:xfrm flipH="1">
            <a:off x="5736612" y="3453677"/>
            <a:ext cx="21240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lvl2pPr>
            <a:lvl3pPr lvl="2" algn="ctr" rtl="0">
              <a:spcBef>
                <a:spcPts val="0"/>
              </a:spcBef>
              <a:spcAft>
                <a:spcPts val="0"/>
              </a:spcAft>
              <a:buClr>
                <a:schemeClr val="dk1"/>
              </a:buClr>
              <a:buSzPts val="1400"/>
              <a:buNone/>
              <a:defRPr/>
            </a:lvl3pPr>
            <a:lvl4pPr lvl="3" algn="ctr" rtl="0">
              <a:spcBef>
                <a:spcPts val="0"/>
              </a:spcBef>
              <a:spcAft>
                <a:spcPts val="0"/>
              </a:spcAft>
              <a:buClr>
                <a:schemeClr val="dk1"/>
              </a:buClr>
              <a:buSzPts val="1400"/>
              <a:buNone/>
              <a:defRPr/>
            </a:lvl4pPr>
            <a:lvl5pPr lvl="4" algn="ctr" rtl="0">
              <a:spcBef>
                <a:spcPts val="0"/>
              </a:spcBef>
              <a:spcAft>
                <a:spcPts val="0"/>
              </a:spcAft>
              <a:buClr>
                <a:schemeClr val="dk1"/>
              </a:buClr>
              <a:buSzPts val="1400"/>
              <a:buNone/>
              <a:defRPr/>
            </a:lvl5pPr>
            <a:lvl6pPr lvl="5" algn="ctr" rtl="0">
              <a:spcBef>
                <a:spcPts val="0"/>
              </a:spcBef>
              <a:spcAft>
                <a:spcPts val="0"/>
              </a:spcAft>
              <a:buClr>
                <a:schemeClr val="dk1"/>
              </a:buClr>
              <a:buSzPts val="1400"/>
              <a:buNone/>
              <a:defRPr/>
            </a:lvl6pPr>
            <a:lvl7pPr lvl="6" algn="ctr" rtl="0">
              <a:spcBef>
                <a:spcPts val="0"/>
              </a:spcBef>
              <a:spcAft>
                <a:spcPts val="0"/>
              </a:spcAft>
              <a:buClr>
                <a:schemeClr val="dk1"/>
              </a:buClr>
              <a:buSzPts val="1400"/>
              <a:buNone/>
              <a:defRPr/>
            </a:lvl7pPr>
            <a:lvl8pPr lvl="7" algn="ctr" rtl="0">
              <a:spcBef>
                <a:spcPts val="0"/>
              </a:spcBef>
              <a:spcAft>
                <a:spcPts val="0"/>
              </a:spcAft>
              <a:buClr>
                <a:schemeClr val="dk1"/>
              </a:buClr>
              <a:buSzPts val="1400"/>
              <a:buNone/>
              <a:defRPr/>
            </a:lvl8pPr>
            <a:lvl9pPr lvl="8" algn="ctr" rtl="0">
              <a:spcBef>
                <a:spcPts val="0"/>
              </a:spcBef>
              <a:spcAft>
                <a:spcPts val="0"/>
              </a:spcAft>
              <a:buClr>
                <a:schemeClr val="dk1"/>
              </a:buClr>
              <a:buSzPts val="1400"/>
              <a:buNone/>
              <a:defRPr/>
            </a:lvl9pPr>
          </a:lstStyle>
          <a:p>
            <a:endParaRPr/>
          </a:p>
        </p:txBody>
      </p:sp>
      <p:grpSp>
        <p:nvGrpSpPr>
          <p:cNvPr id="12563" name="Google Shape;12563;p34"/>
          <p:cNvGrpSpPr/>
          <p:nvPr/>
        </p:nvGrpSpPr>
        <p:grpSpPr>
          <a:xfrm>
            <a:off x="-1141508" y="3538832"/>
            <a:ext cx="2656262" cy="2630146"/>
            <a:chOff x="1719500" y="647950"/>
            <a:chExt cx="4376050" cy="4333025"/>
          </a:xfrm>
        </p:grpSpPr>
        <p:sp>
          <p:nvSpPr>
            <p:cNvPr id="12564" name="Google Shape;12564;p34"/>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5" name="Google Shape;12565;p34"/>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6" name="Google Shape;12566;p34"/>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7" name="Google Shape;12567;p34"/>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8" name="Google Shape;12568;p34"/>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9" name="Google Shape;12569;p34"/>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0" name="Google Shape;12570;p34"/>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1" name="Google Shape;12571;p34"/>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2" name="Google Shape;12572;p34"/>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3" name="Google Shape;12573;p34"/>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4" name="Google Shape;12574;p34"/>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5" name="Google Shape;12575;p34"/>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6" name="Google Shape;12576;p34"/>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7" name="Google Shape;12577;p34"/>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8" name="Google Shape;12578;p34"/>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9" name="Google Shape;12579;p34"/>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0" name="Google Shape;12580;p34"/>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1" name="Google Shape;12581;p34"/>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2" name="Google Shape;12582;p34"/>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3" name="Google Shape;12583;p34"/>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4" name="Google Shape;12584;p34"/>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5" name="Google Shape;12585;p34"/>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6" name="Google Shape;12586;p34"/>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7" name="Google Shape;12587;p34"/>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8" name="Google Shape;12588;p34"/>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9" name="Google Shape;12589;p34"/>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0" name="Google Shape;12590;p34"/>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1" name="Google Shape;12591;p34"/>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2" name="Google Shape;12592;p34"/>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3" name="Google Shape;12593;p34"/>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4" name="Google Shape;12594;p34"/>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5" name="Google Shape;12595;p34"/>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6" name="Google Shape;12596;p34"/>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7" name="Google Shape;12597;p34"/>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8" name="Google Shape;12598;p34"/>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9" name="Google Shape;12599;p34"/>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0" name="Google Shape;12600;p34"/>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1" name="Google Shape;12601;p34"/>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2" name="Google Shape;12602;p34"/>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3" name="Google Shape;12603;p34"/>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4" name="Google Shape;12604;p34"/>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5" name="Google Shape;12605;p34"/>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6" name="Google Shape;12606;p34"/>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7" name="Google Shape;12607;p34"/>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8" name="Google Shape;12608;p34"/>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9" name="Google Shape;12609;p34"/>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0" name="Google Shape;12610;p34"/>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1" name="Google Shape;12611;p34"/>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2" name="Google Shape;12612;p34"/>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3" name="Google Shape;12613;p34"/>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4" name="Google Shape;12614;p34"/>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5" name="Google Shape;12615;p34"/>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6" name="Google Shape;12616;p34"/>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7" name="Google Shape;12617;p34"/>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8" name="Google Shape;12618;p34"/>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9" name="Google Shape;12619;p34"/>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0" name="Google Shape;12620;p34"/>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1" name="Google Shape;12621;p34"/>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2" name="Google Shape;12622;p34"/>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3" name="Google Shape;12623;p34"/>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4" name="Google Shape;12624;p34"/>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5" name="Google Shape;12625;p34"/>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6" name="Google Shape;12626;p34"/>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7" name="Google Shape;12627;p34"/>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8" name="Google Shape;12628;p34"/>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9" name="Google Shape;12629;p34"/>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0" name="Google Shape;12630;p34"/>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1" name="Google Shape;12631;p34"/>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2" name="Google Shape;12632;p34"/>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3" name="Google Shape;12633;p34"/>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4" name="Google Shape;12634;p34"/>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5" name="Google Shape;12635;p34"/>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6" name="Google Shape;12636;p34"/>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7" name="Google Shape;12637;p34"/>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8" name="Google Shape;12638;p34"/>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9" name="Google Shape;12639;p34"/>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0" name="Google Shape;12640;p34"/>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1" name="Google Shape;12641;p34"/>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2" name="Google Shape;12642;p34"/>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3" name="Google Shape;12643;p34"/>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4" name="Google Shape;12644;p34"/>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5" name="Google Shape;12645;p34"/>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6" name="Google Shape;12646;p34"/>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7" name="Google Shape;12647;p34"/>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8" name="Google Shape;12648;p34"/>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9" name="Google Shape;12649;p34"/>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0" name="Google Shape;12650;p34"/>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1" name="Google Shape;12651;p34"/>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2" name="Google Shape;12652;p34"/>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3" name="Google Shape;12653;p34"/>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4" name="Google Shape;12654;p34"/>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5" name="Google Shape;12655;p34"/>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6" name="Google Shape;12656;p34"/>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7" name="Google Shape;12657;p34"/>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8" name="Google Shape;12658;p34"/>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9" name="Google Shape;12659;p34"/>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0" name="Google Shape;12660;p34"/>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1" name="Google Shape;12661;p34"/>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2" name="Google Shape;12662;p34"/>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3" name="Google Shape;12663;p34"/>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4" name="Google Shape;12664;p34"/>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5" name="Google Shape;12665;p34"/>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6" name="Google Shape;12666;p34"/>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7" name="Google Shape;12667;p34"/>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8" name="Google Shape;12668;p34"/>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9" name="Google Shape;12669;p34"/>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0" name="Google Shape;12670;p34"/>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1" name="Google Shape;12671;p34"/>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2" name="Google Shape;12672;p34"/>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3" name="Google Shape;12673;p34"/>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4" name="Google Shape;12674;p34"/>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5" name="Google Shape;12675;p34"/>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6" name="Google Shape;12676;p34"/>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7" name="Google Shape;12677;p34"/>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8" name="Google Shape;12678;p34"/>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9" name="Google Shape;12679;p34"/>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0" name="Google Shape;12680;p34"/>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1" name="Google Shape;12681;p34"/>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2" name="Google Shape;12682;p34"/>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3" name="Google Shape;12683;p34"/>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4" name="Google Shape;12684;p34"/>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5" name="Google Shape;12685;p34"/>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6" name="Google Shape;12686;p34"/>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7" name="Google Shape;12687;p34"/>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8" name="Google Shape;12688;p34"/>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9" name="Google Shape;12689;p34"/>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0" name="Google Shape;12690;p34"/>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1" name="Google Shape;12691;p34"/>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2" name="Google Shape;12692;p34"/>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3" name="Google Shape;12693;p34"/>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4" name="Google Shape;12694;p34"/>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5" name="Google Shape;12695;p34"/>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6" name="Google Shape;12696;p34"/>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7" name="Google Shape;12697;p34"/>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8" name="Google Shape;12698;p34"/>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9" name="Google Shape;12699;p34"/>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0" name="Google Shape;12700;p34"/>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1" name="Google Shape;12701;p34"/>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2" name="Google Shape;12702;p34"/>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3" name="Google Shape;12703;p34"/>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4" name="Google Shape;12704;p34"/>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5" name="Google Shape;12705;p34"/>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6" name="Google Shape;12706;p34"/>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7" name="Google Shape;12707;p34"/>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8" name="Google Shape;12708;p34"/>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9" name="Google Shape;12709;p34"/>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0" name="Google Shape;12710;p34"/>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1" name="Google Shape;12711;p34"/>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2" name="Google Shape;12712;p34"/>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3" name="Google Shape;12713;p34"/>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4" name="Google Shape;12714;p34"/>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5" name="Google Shape;12715;p34"/>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6" name="Google Shape;12716;p34"/>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7" name="Google Shape;12717;p34"/>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8" name="Google Shape;12718;p34"/>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9" name="Google Shape;12719;p34"/>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0" name="Google Shape;12720;p34"/>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1" name="Google Shape;12721;p34"/>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2" name="Google Shape;12722;p34"/>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3" name="Google Shape;12723;p34"/>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4" name="Google Shape;12724;p34"/>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5" name="Google Shape;12725;p34"/>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6" name="Google Shape;12726;p34"/>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7" name="Google Shape;12727;p34"/>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8" name="Google Shape;12728;p34"/>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9" name="Google Shape;12729;p34"/>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0" name="Google Shape;12730;p34"/>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1" name="Google Shape;12731;p34"/>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2" name="Google Shape;12732;p34"/>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3" name="Google Shape;12733;p34"/>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4" name="Google Shape;12734;p34"/>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5" name="Google Shape;12735;p34"/>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6" name="Google Shape;12736;p34"/>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7" name="Google Shape;12737;p34"/>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8" name="Google Shape;12738;p34"/>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9" name="Google Shape;12739;p34"/>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0" name="Google Shape;12740;p34"/>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1" name="Google Shape;12741;p34"/>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2" name="Google Shape;12742;p34"/>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3" name="Google Shape;12743;p34"/>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4" name="Google Shape;12744;p34"/>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5" name="Google Shape;12745;p34"/>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6" name="Google Shape;12746;p34"/>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7" name="Google Shape;12747;p34"/>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8" name="Google Shape;12748;p34"/>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9" name="Google Shape;12749;p34"/>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0" name="Google Shape;12750;p34"/>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1" name="Google Shape;12751;p34"/>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2" name="Google Shape;12752;p34"/>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3" name="Google Shape;12753;p34"/>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4" name="Google Shape;12754;p34"/>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5" name="Google Shape;12755;p34"/>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6" name="Google Shape;12756;p34"/>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7" name="Google Shape;12757;p34"/>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8" name="Google Shape;12758;p34"/>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9" name="Google Shape;12759;p34"/>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0" name="Google Shape;12760;p34"/>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1" name="Google Shape;12761;p34"/>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2" name="Google Shape;12762;p34"/>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3" name="Google Shape;12763;p34"/>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4" name="Google Shape;12764;p34"/>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5" name="Google Shape;12765;p34"/>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6" name="Google Shape;12766;p34"/>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7" name="Google Shape;12767;p34"/>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8" name="Google Shape;12768;p34"/>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9" name="Google Shape;12769;p34"/>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0" name="Google Shape;12770;p34"/>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1" name="Google Shape;12771;p34"/>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2" name="Google Shape;12772;p34"/>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3" name="Google Shape;12773;p34"/>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4" name="Google Shape;12774;p34"/>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5" name="Google Shape;12775;p34"/>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6" name="Google Shape;12776;p34"/>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7" name="Google Shape;12777;p34"/>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8" name="Google Shape;12778;p34"/>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9" name="Google Shape;12779;p34"/>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0" name="Google Shape;12780;p34"/>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1" name="Google Shape;12781;p34"/>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2" name="Google Shape;12782;p34"/>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3" name="Google Shape;12783;p34"/>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4" name="Google Shape;12784;p34"/>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5" name="Google Shape;12785;p34"/>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6" name="Google Shape;12786;p34"/>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7" name="Google Shape;12787;p34"/>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8" name="Google Shape;12788;p34"/>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9" name="Google Shape;12789;p34"/>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0" name="Google Shape;12790;p34"/>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1" name="Google Shape;12791;p34"/>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2" name="Google Shape;12792;p34"/>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3" name="Google Shape;12793;p34"/>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4" name="Google Shape;12794;p34"/>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5" name="Google Shape;12795;p34"/>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6" name="Google Shape;12796;p34"/>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7" name="Google Shape;12797;p34"/>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8" name="Google Shape;12798;p34"/>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9" name="Google Shape;12799;p34"/>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0" name="Google Shape;12800;p34"/>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1" name="Google Shape;12801;p34"/>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2" name="Google Shape;12802;p34"/>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3" name="Google Shape;12803;p34"/>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4" name="Google Shape;12804;p34"/>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5" name="Google Shape;12805;p34"/>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6" name="Google Shape;12806;p34"/>
          <p:cNvGrpSpPr/>
          <p:nvPr/>
        </p:nvGrpSpPr>
        <p:grpSpPr>
          <a:xfrm>
            <a:off x="7629142" y="3538832"/>
            <a:ext cx="2656262" cy="2630146"/>
            <a:chOff x="1719500" y="647950"/>
            <a:chExt cx="4376050" cy="4333025"/>
          </a:xfrm>
        </p:grpSpPr>
        <p:sp>
          <p:nvSpPr>
            <p:cNvPr id="12807" name="Google Shape;12807;p34"/>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8" name="Google Shape;12808;p34"/>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9" name="Google Shape;12809;p34"/>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0" name="Google Shape;12810;p34"/>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1" name="Google Shape;12811;p34"/>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2" name="Google Shape;12812;p34"/>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3" name="Google Shape;12813;p34"/>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4" name="Google Shape;12814;p34"/>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5" name="Google Shape;12815;p34"/>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6" name="Google Shape;12816;p34"/>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7" name="Google Shape;12817;p34"/>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8" name="Google Shape;12818;p34"/>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9" name="Google Shape;12819;p34"/>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0" name="Google Shape;12820;p34"/>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1" name="Google Shape;12821;p34"/>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2" name="Google Shape;12822;p34"/>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3" name="Google Shape;12823;p34"/>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4" name="Google Shape;12824;p34"/>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5" name="Google Shape;12825;p34"/>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6" name="Google Shape;12826;p34"/>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7" name="Google Shape;12827;p34"/>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8" name="Google Shape;12828;p34"/>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9" name="Google Shape;12829;p34"/>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0" name="Google Shape;12830;p34"/>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1" name="Google Shape;12831;p34"/>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2" name="Google Shape;12832;p34"/>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3" name="Google Shape;12833;p34"/>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4" name="Google Shape;12834;p34"/>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5" name="Google Shape;12835;p34"/>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6" name="Google Shape;12836;p34"/>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7" name="Google Shape;12837;p34"/>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8" name="Google Shape;12838;p34"/>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9" name="Google Shape;12839;p34"/>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0" name="Google Shape;12840;p34"/>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1" name="Google Shape;12841;p34"/>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2" name="Google Shape;12842;p34"/>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3" name="Google Shape;12843;p34"/>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4" name="Google Shape;12844;p34"/>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5" name="Google Shape;12845;p34"/>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6" name="Google Shape;12846;p34"/>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7" name="Google Shape;12847;p34"/>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8" name="Google Shape;12848;p34"/>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9" name="Google Shape;12849;p34"/>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0" name="Google Shape;12850;p34"/>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1" name="Google Shape;12851;p34"/>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2" name="Google Shape;12852;p34"/>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3" name="Google Shape;12853;p34"/>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4" name="Google Shape;12854;p34"/>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5" name="Google Shape;12855;p34"/>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6" name="Google Shape;12856;p34"/>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7" name="Google Shape;12857;p34"/>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8" name="Google Shape;12858;p34"/>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9" name="Google Shape;12859;p34"/>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0" name="Google Shape;12860;p34"/>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1" name="Google Shape;12861;p34"/>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2" name="Google Shape;12862;p34"/>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3" name="Google Shape;12863;p34"/>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4" name="Google Shape;12864;p34"/>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5" name="Google Shape;12865;p34"/>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6" name="Google Shape;12866;p34"/>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7" name="Google Shape;12867;p34"/>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8" name="Google Shape;12868;p34"/>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9" name="Google Shape;12869;p34"/>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0" name="Google Shape;12870;p34"/>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1" name="Google Shape;12871;p34"/>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2" name="Google Shape;12872;p34"/>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3" name="Google Shape;12873;p34"/>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4" name="Google Shape;12874;p34"/>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5" name="Google Shape;12875;p34"/>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6" name="Google Shape;12876;p34"/>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7" name="Google Shape;12877;p34"/>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8" name="Google Shape;12878;p34"/>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9" name="Google Shape;12879;p34"/>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0" name="Google Shape;12880;p34"/>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1" name="Google Shape;12881;p34"/>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2" name="Google Shape;12882;p34"/>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3" name="Google Shape;12883;p34"/>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4" name="Google Shape;12884;p34"/>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5" name="Google Shape;12885;p34"/>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6" name="Google Shape;12886;p34"/>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7" name="Google Shape;12887;p34"/>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8" name="Google Shape;12888;p34"/>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9" name="Google Shape;12889;p34"/>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0" name="Google Shape;12890;p34"/>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1" name="Google Shape;12891;p34"/>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2" name="Google Shape;12892;p34"/>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3" name="Google Shape;12893;p34"/>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4" name="Google Shape;12894;p34"/>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5" name="Google Shape;12895;p34"/>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6" name="Google Shape;12896;p34"/>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7" name="Google Shape;12897;p34"/>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8" name="Google Shape;12898;p34"/>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9" name="Google Shape;12899;p34"/>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0" name="Google Shape;12900;p34"/>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1" name="Google Shape;12901;p34"/>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2" name="Google Shape;12902;p34"/>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3" name="Google Shape;12903;p34"/>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4" name="Google Shape;12904;p34"/>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5" name="Google Shape;12905;p34"/>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6" name="Google Shape;12906;p34"/>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7" name="Google Shape;12907;p34"/>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8" name="Google Shape;12908;p34"/>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9" name="Google Shape;12909;p34"/>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0" name="Google Shape;12910;p34"/>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1" name="Google Shape;12911;p34"/>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2" name="Google Shape;12912;p34"/>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3" name="Google Shape;12913;p34"/>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4" name="Google Shape;12914;p34"/>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5" name="Google Shape;12915;p34"/>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6" name="Google Shape;12916;p34"/>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7" name="Google Shape;12917;p34"/>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8" name="Google Shape;12918;p34"/>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9" name="Google Shape;12919;p34"/>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0" name="Google Shape;12920;p34"/>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1" name="Google Shape;12921;p34"/>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2" name="Google Shape;12922;p34"/>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3" name="Google Shape;12923;p34"/>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4" name="Google Shape;12924;p34"/>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5" name="Google Shape;12925;p34"/>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6" name="Google Shape;12926;p34"/>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7" name="Google Shape;12927;p34"/>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8" name="Google Shape;12928;p34"/>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9" name="Google Shape;12929;p34"/>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0" name="Google Shape;12930;p34"/>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1" name="Google Shape;12931;p34"/>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2" name="Google Shape;12932;p34"/>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3" name="Google Shape;12933;p34"/>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4" name="Google Shape;12934;p34"/>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5" name="Google Shape;12935;p34"/>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6" name="Google Shape;12936;p34"/>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7" name="Google Shape;12937;p34"/>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8" name="Google Shape;12938;p34"/>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9" name="Google Shape;12939;p34"/>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0" name="Google Shape;12940;p34"/>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1" name="Google Shape;12941;p34"/>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2" name="Google Shape;12942;p34"/>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3" name="Google Shape;12943;p34"/>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4" name="Google Shape;12944;p34"/>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5" name="Google Shape;12945;p34"/>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6" name="Google Shape;12946;p34"/>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7" name="Google Shape;12947;p34"/>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8" name="Google Shape;12948;p34"/>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9" name="Google Shape;12949;p34"/>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0" name="Google Shape;12950;p34"/>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1" name="Google Shape;12951;p34"/>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2" name="Google Shape;12952;p34"/>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3" name="Google Shape;12953;p34"/>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4" name="Google Shape;12954;p34"/>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5" name="Google Shape;12955;p34"/>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6" name="Google Shape;12956;p34"/>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7" name="Google Shape;12957;p34"/>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8" name="Google Shape;12958;p34"/>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9" name="Google Shape;12959;p34"/>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0" name="Google Shape;12960;p34"/>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1" name="Google Shape;12961;p34"/>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2" name="Google Shape;12962;p34"/>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3" name="Google Shape;12963;p34"/>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4" name="Google Shape;12964;p34"/>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5" name="Google Shape;12965;p34"/>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6" name="Google Shape;12966;p34"/>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7" name="Google Shape;12967;p34"/>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8" name="Google Shape;12968;p34"/>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9" name="Google Shape;12969;p34"/>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0" name="Google Shape;12970;p34"/>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1" name="Google Shape;12971;p34"/>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2" name="Google Shape;12972;p34"/>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3" name="Google Shape;12973;p34"/>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4" name="Google Shape;12974;p34"/>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5" name="Google Shape;12975;p34"/>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6" name="Google Shape;12976;p34"/>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7" name="Google Shape;12977;p34"/>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8" name="Google Shape;12978;p34"/>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9" name="Google Shape;12979;p34"/>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0" name="Google Shape;12980;p34"/>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1" name="Google Shape;12981;p34"/>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2" name="Google Shape;12982;p34"/>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3" name="Google Shape;12983;p34"/>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4" name="Google Shape;12984;p34"/>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5" name="Google Shape;12985;p34"/>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6" name="Google Shape;12986;p34"/>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7" name="Google Shape;12987;p34"/>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8" name="Google Shape;12988;p34"/>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9" name="Google Shape;12989;p34"/>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0" name="Google Shape;12990;p34"/>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1" name="Google Shape;12991;p34"/>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2" name="Google Shape;12992;p34"/>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3" name="Google Shape;12993;p34"/>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4" name="Google Shape;12994;p34"/>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5" name="Google Shape;12995;p34"/>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6" name="Google Shape;12996;p34"/>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7" name="Google Shape;12997;p34"/>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8" name="Google Shape;12998;p34"/>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9" name="Google Shape;12999;p34"/>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0" name="Google Shape;13000;p34"/>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1" name="Google Shape;13001;p34"/>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2" name="Google Shape;13002;p34"/>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3" name="Google Shape;13003;p34"/>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4" name="Google Shape;13004;p34"/>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5" name="Google Shape;13005;p34"/>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6" name="Google Shape;13006;p34"/>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7" name="Google Shape;13007;p34"/>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8" name="Google Shape;13008;p34"/>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9" name="Google Shape;13009;p34"/>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0" name="Google Shape;13010;p34"/>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1" name="Google Shape;13011;p34"/>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2" name="Google Shape;13012;p34"/>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3" name="Google Shape;13013;p34"/>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4" name="Google Shape;13014;p34"/>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5" name="Google Shape;13015;p34"/>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6" name="Google Shape;13016;p34"/>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7" name="Google Shape;13017;p34"/>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8" name="Google Shape;13018;p34"/>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9" name="Google Shape;13019;p34"/>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0" name="Google Shape;13020;p34"/>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1" name="Google Shape;13021;p34"/>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2" name="Google Shape;13022;p34"/>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3" name="Google Shape;13023;p34"/>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4" name="Google Shape;13024;p34"/>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5" name="Google Shape;13025;p34"/>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6" name="Google Shape;13026;p34"/>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7" name="Google Shape;13027;p34"/>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8" name="Google Shape;13028;p34"/>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9" name="Google Shape;13029;p34"/>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0" name="Google Shape;13030;p34"/>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1" name="Google Shape;13031;p34"/>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2" name="Google Shape;13032;p34"/>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3" name="Google Shape;13033;p34"/>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4" name="Google Shape;13034;p34"/>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5" name="Google Shape;13035;p34"/>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6" name="Google Shape;13036;p34"/>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7" name="Google Shape;13037;p34"/>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8" name="Google Shape;13038;p34"/>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9" name="Google Shape;13039;p34"/>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0" name="Google Shape;13040;p34"/>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1" name="Google Shape;13041;p34"/>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2" name="Google Shape;13042;p34"/>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3" name="Google Shape;13043;p34"/>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4" name="Google Shape;13044;p34"/>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5" name="Google Shape;13045;p34"/>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6" name="Google Shape;13046;p34"/>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7" name="Google Shape;13047;p34"/>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8" name="Google Shape;13048;p34"/>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3">
  <p:cSld name="CUSTOM_3_6">
    <p:spTree>
      <p:nvGrpSpPr>
        <p:cNvPr id="1" name="Shape 13049"/>
        <p:cNvGrpSpPr/>
        <p:nvPr/>
      </p:nvGrpSpPr>
      <p:grpSpPr>
        <a:xfrm>
          <a:off x="0" y="0"/>
          <a:ext cx="0" cy="0"/>
          <a:chOff x="0" y="0"/>
          <a:chExt cx="0" cy="0"/>
        </a:xfrm>
      </p:grpSpPr>
      <p:sp>
        <p:nvSpPr>
          <p:cNvPr id="13050" name="Google Shape;13050;p35"/>
          <p:cNvSpPr txBox="1">
            <a:spLocks noGrp="1"/>
          </p:cNvSpPr>
          <p:nvPr>
            <p:ph type="title"/>
          </p:nvPr>
        </p:nvSpPr>
        <p:spPr>
          <a:xfrm>
            <a:off x="713225" y="539500"/>
            <a:ext cx="77175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000"/>
              <a:buNone/>
              <a:defRPr>
                <a:solidFill>
                  <a:schemeClr val="accent2"/>
                </a:solidFill>
              </a:defRPr>
            </a:lvl1pPr>
            <a:lvl2pPr lvl="1" rtl="0">
              <a:spcBef>
                <a:spcPts val="0"/>
              </a:spcBef>
              <a:spcAft>
                <a:spcPts val="0"/>
              </a:spcAft>
              <a:buClr>
                <a:schemeClr val="accent2"/>
              </a:buClr>
              <a:buSzPts val="3100"/>
              <a:buNone/>
              <a:defRPr>
                <a:solidFill>
                  <a:schemeClr val="accent2"/>
                </a:solidFill>
              </a:defRPr>
            </a:lvl2pPr>
            <a:lvl3pPr lvl="2" rtl="0">
              <a:spcBef>
                <a:spcPts val="0"/>
              </a:spcBef>
              <a:spcAft>
                <a:spcPts val="0"/>
              </a:spcAft>
              <a:buClr>
                <a:schemeClr val="accent2"/>
              </a:buClr>
              <a:buSzPts val="3100"/>
              <a:buNone/>
              <a:defRPr>
                <a:solidFill>
                  <a:schemeClr val="accent2"/>
                </a:solidFill>
              </a:defRPr>
            </a:lvl3pPr>
            <a:lvl4pPr lvl="3" rtl="0">
              <a:spcBef>
                <a:spcPts val="0"/>
              </a:spcBef>
              <a:spcAft>
                <a:spcPts val="0"/>
              </a:spcAft>
              <a:buClr>
                <a:schemeClr val="accent2"/>
              </a:buClr>
              <a:buSzPts val="3100"/>
              <a:buNone/>
              <a:defRPr>
                <a:solidFill>
                  <a:schemeClr val="accent2"/>
                </a:solidFill>
              </a:defRPr>
            </a:lvl4pPr>
            <a:lvl5pPr lvl="4" rtl="0">
              <a:spcBef>
                <a:spcPts val="0"/>
              </a:spcBef>
              <a:spcAft>
                <a:spcPts val="0"/>
              </a:spcAft>
              <a:buClr>
                <a:schemeClr val="accent2"/>
              </a:buClr>
              <a:buSzPts val="3100"/>
              <a:buNone/>
              <a:defRPr>
                <a:solidFill>
                  <a:schemeClr val="accent2"/>
                </a:solidFill>
              </a:defRPr>
            </a:lvl5pPr>
            <a:lvl6pPr lvl="5" rtl="0">
              <a:spcBef>
                <a:spcPts val="0"/>
              </a:spcBef>
              <a:spcAft>
                <a:spcPts val="0"/>
              </a:spcAft>
              <a:buClr>
                <a:schemeClr val="accent2"/>
              </a:buClr>
              <a:buSzPts val="3100"/>
              <a:buNone/>
              <a:defRPr>
                <a:solidFill>
                  <a:schemeClr val="accent2"/>
                </a:solidFill>
              </a:defRPr>
            </a:lvl6pPr>
            <a:lvl7pPr lvl="6" rtl="0">
              <a:spcBef>
                <a:spcPts val="0"/>
              </a:spcBef>
              <a:spcAft>
                <a:spcPts val="0"/>
              </a:spcAft>
              <a:buClr>
                <a:schemeClr val="accent2"/>
              </a:buClr>
              <a:buSzPts val="3100"/>
              <a:buNone/>
              <a:defRPr>
                <a:solidFill>
                  <a:schemeClr val="accent2"/>
                </a:solidFill>
              </a:defRPr>
            </a:lvl7pPr>
            <a:lvl8pPr lvl="7" rtl="0">
              <a:spcBef>
                <a:spcPts val="0"/>
              </a:spcBef>
              <a:spcAft>
                <a:spcPts val="0"/>
              </a:spcAft>
              <a:buClr>
                <a:schemeClr val="accent2"/>
              </a:buClr>
              <a:buSzPts val="3100"/>
              <a:buNone/>
              <a:defRPr>
                <a:solidFill>
                  <a:schemeClr val="accent2"/>
                </a:solidFill>
              </a:defRPr>
            </a:lvl8pPr>
            <a:lvl9pPr lvl="8" rtl="0">
              <a:spcBef>
                <a:spcPts val="0"/>
              </a:spcBef>
              <a:spcAft>
                <a:spcPts val="0"/>
              </a:spcAft>
              <a:buClr>
                <a:schemeClr val="accent2"/>
              </a:buClr>
              <a:buSzPts val="3100"/>
              <a:buNone/>
              <a:defRPr>
                <a:solidFill>
                  <a:schemeClr val="accent2"/>
                </a:solidFill>
              </a:defRPr>
            </a:lvl9pPr>
          </a:lstStyle>
          <a:p>
            <a:endParaRPr/>
          </a:p>
        </p:txBody>
      </p:sp>
      <p:sp>
        <p:nvSpPr>
          <p:cNvPr id="13051" name="Google Shape;13051;p35"/>
          <p:cNvSpPr txBox="1">
            <a:spLocks noGrp="1"/>
          </p:cNvSpPr>
          <p:nvPr>
            <p:ph type="subTitle" idx="1"/>
          </p:nvPr>
        </p:nvSpPr>
        <p:spPr>
          <a:xfrm>
            <a:off x="1916542" y="1307875"/>
            <a:ext cx="2097900" cy="320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Font typeface="Fredoka One"/>
              <a:buNone/>
              <a:defRPr sz="2000">
                <a:solidFill>
                  <a:schemeClr val="accent2"/>
                </a:solidFill>
                <a:latin typeface="Fredoka One"/>
                <a:ea typeface="Fredoka One"/>
                <a:cs typeface="Fredoka One"/>
                <a:sym typeface="Fredoka One"/>
              </a:defRPr>
            </a:lvl1pPr>
            <a:lvl2pPr lvl="1" algn="ctr" rtl="0">
              <a:spcBef>
                <a:spcPts val="0"/>
              </a:spcBef>
              <a:spcAft>
                <a:spcPts val="0"/>
              </a:spcAft>
              <a:buSzPts val="1400"/>
              <a:buNone/>
              <a:defRPr>
                <a:solidFill>
                  <a:schemeClr val="accent2"/>
                </a:solidFill>
              </a:defRPr>
            </a:lvl2pPr>
            <a:lvl3pPr lvl="2" algn="ctr" rtl="0">
              <a:spcBef>
                <a:spcPts val="0"/>
              </a:spcBef>
              <a:spcAft>
                <a:spcPts val="0"/>
              </a:spcAft>
              <a:buSzPts val="1400"/>
              <a:buNone/>
              <a:defRPr>
                <a:solidFill>
                  <a:schemeClr val="accent2"/>
                </a:solidFill>
              </a:defRPr>
            </a:lvl3pPr>
            <a:lvl4pPr lvl="3" algn="ctr" rtl="0">
              <a:spcBef>
                <a:spcPts val="0"/>
              </a:spcBef>
              <a:spcAft>
                <a:spcPts val="0"/>
              </a:spcAft>
              <a:buSzPts val="1400"/>
              <a:buNone/>
              <a:defRPr>
                <a:solidFill>
                  <a:schemeClr val="accent2"/>
                </a:solidFill>
              </a:defRPr>
            </a:lvl4pPr>
            <a:lvl5pPr lvl="4" algn="ctr" rtl="0">
              <a:spcBef>
                <a:spcPts val="0"/>
              </a:spcBef>
              <a:spcAft>
                <a:spcPts val="0"/>
              </a:spcAft>
              <a:buSzPts val="1400"/>
              <a:buNone/>
              <a:defRPr>
                <a:solidFill>
                  <a:schemeClr val="accent2"/>
                </a:solidFill>
              </a:defRPr>
            </a:lvl5pPr>
            <a:lvl6pPr lvl="5" algn="ctr" rtl="0">
              <a:spcBef>
                <a:spcPts val="0"/>
              </a:spcBef>
              <a:spcAft>
                <a:spcPts val="0"/>
              </a:spcAft>
              <a:buSzPts val="1400"/>
              <a:buNone/>
              <a:defRPr>
                <a:solidFill>
                  <a:schemeClr val="accent2"/>
                </a:solidFill>
              </a:defRPr>
            </a:lvl6pPr>
            <a:lvl7pPr lvl="6" algn="ctr" rtl="0">
              <a:spcBef>
                <a:spcPts val="0"/>
              </a:spcBef>
              <a:spcAft>
                <a:spcPts val="0"/>
              </a:spcAft>
              <a:buSzPts val="1400"/>
              <a:buNone/>
              <a:defRPr>
                <a:solidFill>
                  <a:schemeClr val="accent2"/>
                </a:solidFill>
              </a:defRPr>
            </a:lvl7pPr>
            <a:lvl8pPr lvl="7" algn="ctr" rtl="0">
              <a:spcBef>
                <a:spcPts val="0"/>
              </a:spcBef>
              <a:spcAft>
                <a:spcPts val="0"/>
              </a:spcAft>
              <a:buSzPts val="1400"/>
              <a:buNone/>
              <a:defRPr>
                <a:solidFill>
                  <a:schemeClr val="accent2"/>
                </a:solidFill>
              </a:defRPr>
            </a:lvl8pPr>
            <a:lvl9pPr lvl="8" algn="ctr" rtl="0">
              <a:spcBef>
                <a:spcPts val="0"/>
              </a:spcBef>
              <a:spcAft>
                <a:spcPts val="0"/>
              </a:spcAft>
              <a:buSzPts val="1400"/>
              <a:buNone/>
              <a:defRPr>
                <a:solidFill>
                  <a:schemeClr val="accent2"/>
                </a:solidFill>
              </a:defRPr>
            </a:lvl9pPr>
          </a:lstStyle>
          <a:p>
            <a:endParaRPr/>
          </a:p>
        </p:txBody>
      </p:sp>
      <p:sp>
        <p:nvSpPr>
          <p:cNvPr id="13052" name="Google Shape;13052;p35"/>
          <p:cNvSpPr txBox="1">
            <a:spLocks noGrp="1"/>
          </p:cNvSpPr>
          <p:nvPr>
            <p:ph type="subTitle" idx="2"/>
          </p:nvPr>
        </p:nvSpPr>
        <p:spPr>
          <a:xfrm>
            <a:off x="1916475" y="1665600"/>
            <a:ext cx="2097900" cy="548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lvl2pPr>
            <a:lvl3pPr lvl="2" algn="ctr" rtl="0">
              <a:spcBef>
                <a:spcPts val="0"/>
              </a:spcBef>
              <a:spcAft>
                <a:spcPts val="0"/>
              </a:spcAft>
              <a:buClr>
                <a:schemeClr val="dk1"/>
              </a:buClr>
              <a:buSzPts val="1400"/>
              <a:buNone/>
              <a:defRPr/>
            </a:lvl3pPr>
            <a:lvl4pPr lvl="3" algn="ctr" rtl="0">
              <a:spcBef>
                <a:spcPts val="0"/>
              </a:spcBef>
              <a:spcAft>
                <a:spcPts val="0"/>
              </a:spcAft>
              <a:buClr>
                <a:schemeClr val="dk1"/>
              </a:buClr>
              <a:buSzPts val="1400"/>
              <a:buNone/>
              <a:defRPr/>
            </a:lvl4pPr>
            <a:lvl5pPr lvl="4" algn="ctr" rtl="0">
              <a:spcBef>
                <a:spcPts val="0"/>
              </a:spcBef>
              <a:spcAft>
                <a:spcPts val="0"/>
              </a:spcAft>
              <a:buClr>
                <a:schemeClr val="dk1"/>
              </a:buClr>
              <a:buSzPts val="1400"/>
              <a:buNone/>
              <a:defRPr/>
            </a:lvl5pPr>
            <a:lvl6pPr lvl="5" algn="ctr" rtl="0">
              <a:spcBef>
                <a:spcPts val="0"/>
              </a:spcBef>
              <a:spcAft>
                <a:spcPts val="0"/>
              </a:spcAft>
              <a:buClr>
                <a:schemeClr val="dk1"/>
              </a:buClr>
              <a:buSzPts val="1400"/>
              <a:buNone/>
              <a:defRPr/>
            </a:lvl6pPr>
            <a:lvl7pPr lvl="6" algn="ctr" rtl="0">
              <a:spcBef>
                <a:spcPts val="0"/>
              </a:spcBef>
              <a:spcAft>
                <a:spcPts val="0"/>
              </a:spcAft>
              <a:buClr>
                <a:schemeClr val="dk1"/>
              </a:buClr>
              <a:buSzPts val="1400"/>
              <a:buNone/>
              <a:defRPr/>
            </a:lvl7pPr>
            <a:lvl8pPr lvl="7" algn="ctr" rtl="0">
              <a:spcBef>
                <a:spcPts val="0"/>
              </a:spcBef>
              <a:spcAft>
                <a:spcPts val="0"/>
              </a:spcAft>
              <a:buClr>
                <a:schemeClr val="dk1"/>
              </a:buClr>
              <a:buSzPts val="1400"/>
              <a:buNone/>
              <a:defRPr/>
            </a:lvl8pPr>
            <a:lvl9pPr lvl="8" algn="ctr" rtl="0">
              <a:spcBef>
                <a:spcPts val="0"/>
              </a:spcBef>
              <a:spcAft>
                <a:spcPts val="0"/>
              </a:spcAft>
              <a:buClr>
                <a:schemeClr val="dk1"/>
              </a:buClr>
              <a:buSzPts val="1400"/>
              <a:buNone/>
              <a:defRPr/>
            </a:lvl9pPr>
          </a:lstStyle>
          <a:p>
            <a:endParaRPr/>
          </a:p>
        </p:txBody>
      </p:sp>
      <p:sp>
        <p:nvSpPr>
          <p:cNvPr id="13053" name="Google Shape;13053;p35"/>
          <p:cNvSpPr txBox="1">
            <a:spLocks noGrp="1"/>
          </p:cNvSpPr>
          <p:nvPr>
            <p:ph type="subTitle" idx="3"/>
          </p:nvPr>
        </p:nvSpPr>
        <p:spPr>
          <a:xfrm flipH="1">
            <a:off x="5129227" y="2492175"/>
            <a:ext cx="2097900" cy="323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Fredoka One"/>
              <a:buNone/>
              <a:defRPr sz="2000">
                <a:solidFill>
                  <a:schemeClr val="accent2"/>
                </a:solidFill>
                <a:latin typeface="Fredoka One"/>
                <a:ea typeface="Fredoka One"/>
                <a:cs typeface="Fredoka One"/>
                <a:sym typeface="Fredoka One"/>
              </a:defRPr>
            </a:lvl1pPr>
            <a:lvl2pPr lvl="1" algn="ctr" rtl="0">
              <a:spcBef>
                <a:spcPts val="0"/>
              </a:spcBef>
              <a:spcAft>
                <a:spcPts val="0"/>
              </a:spcAft>
              <a:buSzPts val="1400"/>
              <a:buNone/>
              <a:defRPr>
                <a:solidFill>
                  <a:schemeClr val="accent2"/>
                </a:solidFill>
              </a:defRPr>
            </a:lvl2pPr>
            <a:lvl3pPr lvl="2" algn="ctr" rtl="0">
              <a:spcBef>
                <a:spcPts val="0"/>
              </a:spcBef>
              <a:spcAft>
                <a:spcPts val="0"/>
              </a:spcAft>
              <a:buSzPts val="1400"/>
              <a:buNone/>
              <a:defRPr>
                <a:solidFill>
                  <a:schemeClr val="accent2"/>
                </a:solidFill>
              </a:defRPr>
            </a:lvl3pPr>
            <a:lvl4pPr lvl="3" algn="ctr" rtl="0">
              <a:spcBef>
                <a:spcPts val="0"/>
              </a:spcBef>
              <a:spcAft>
                <a:spcPts val="0"/>
              </a:spcAft>
              <a:buSzPts val="1400"/>
              <a:buNone/>
              <a:defRPr>
                <a:solidFill>
                  <a:schemeClr val="accent2"/>
                </a:solidFill>
              </a:defRPr>
            </a:lvl4pPr>
            <a:lvl5pPr lvl="4" algn="ctr" rtl="0">
              <a:spcBef>
                <a:spcPts val="0"/>
              </a:spcBef>
              <a:spcAft>
                <a:spcPts val="0"/>
              </a:spcAft>
              <a:buSzPts val="1400"/>
              <a:buNone/>
              <a:defRPr>
                <a:solidFill>
                  <a:schemeClr val="accent2"/>
                </a:solidFill>
              </a:defRPr>
            </a:lvl5pPr>
            <a:lvl6pPr lvl="5" algn="ctr" rtl="0">
              <a:spcBef>
                <a:spcPts val="0"/>
              </a:spcBef>
              <a:spcAft>
                <a:spcPts val="0"/>
              </a:spcAft>
              <a:buSzPts val="1400"/>
              <a:buNone/>
              <a:defRPr>
                <a:solidFill>
                  <a:schemeClr val="accent2"/>
                </a:solidFill>
              </a:defRPr>
            </a:lvl6pPr>
            <a:lvl7pPr lvl="6" algn="ctr" rtl="0">
              <a:spcBef>
                <a:spcPts val="0"/>
              </a:spcBef>
              <a:spcAft>
                <a:spcPts val="0"/>
              </a:spcAft>
              <a:buSzPts val="1400"/>
              <a:buNone/>
              <a:defRPr>
                <a:solidFill>
                  <a:schemeClr val="accent2"/>
                </a:solidFill>
              </a:defRPr>
            </a:lvl7pPr>
            <a:lvl8pPr lvl="7" algn="ctr" rtl="0">
              <a:spcBef>
                <a:spcPts val="0"/>
              </a:spcBef>
              <a:spcAft>
                <a:spcPts val="0"/>
              </a:spcAft>
              <a:buSzPts val="1400"/>
              <a:buNone/>
              <a:defRPr>
                <a:solidFill>
                  <a:schemeClr val="accent2"/>
                </a:solidFill>
              </a:defRPr>
            </a:lvl8pPr>
            <a:lvl9pPr lvl="8" algn="ctr" rtl="0">
              <a:spcBef>
                <a:spcPts val="0"/>
              </a:spcBef>
              <a:spcAft>
                <a:spcPts val="0"/>
              </a:spcAft>
              <a:buSzPts val="1400"/>
              <a:buNone/>
              <a:defRPr>
                <a:solidFill>
                  <a:schemeClr val="accent2"/>
                </a:solidFill>
              </a:defRPr>
            </a:lvl9pPr>
          </a:lstStyle>
          <a:p>
            <a:endParaRPr/>
          </a:p>
        </p:txBody>
      </p:sp>
      <p:sp>
        <p:nvSpPr>
          <p:cNvPr id="13054" name="Google Shape;13054;p35"/>
          <p:cNvSpPr txBox="1">
            <a:spLocks noGrp="1"/>
          </p:cNvSpPr>
          <p:nvPr>
            <p:ph type="subTitle" idx="4"/>
          </p:nvPr>
        </p:nvSpPr>
        <p:spPr>
          <a:xfrm flipH="1">
            <a:off x="5129275" y="2850775"/>
            <a:ext cx="2097900" cy="54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lvl2pPr>
            <a:lvl3pPr lvl="2" algn="ctr" rtl="0">
              <a:spcBef>
                <a:spcPts val="0"/>
              </a:spcBef>
              <a:spcAft>
                <a:spcPts val="0"/>
              </a:spcAft>
              <a:buClr>
                <a:schemeClr val="dk1"/>
              </a:buClr>
              <a:buSzPts val="1400"/>
              <a:buNone/>
              <a:defRPr/>
            </a:lvl3pPr>
            <a:lvl4pPr lvl="3" algn="ctr" rtl="0">
              <a:spcBef>
                <a:spcPts val="0"/>
              </a:spcBef>
              <a:spcAft>
                <a:spcPts val="0"/>
              </a:spcAft>
              <a:buClr>
                <a:schemeClr val="dk1"/>
              </a:buClr>
              <a:buSzPts val="1400"/>
              <a:buNone/>
              <a:defRPr/>
            </a:lvl4pPr>
            <a:lvl5pPr lvl="4" algn="ctr" rtl="0">
              <a:spcBef>
                <a:spcPts val="0"/>
              </a:spcBef>
              <a:spcAft>
                <a:spcPts val="0"/>
              </a:spcAft>
              <a:buClr>
                <a:schemeClr val="dk1"/>
              </a:buClr>
              <a:buSzPts val="1400"/>
              <a:buNone/>
              <a:defRPr/>
            </a:lvl5pPr>
            <a:lvl6pPr lvl="5" algn="ctr" rtl="0">
              <a:spcBef>
                <a:spcPts val="0"/>
              </a:spcBef>
              <a:spcAft>
                <a:spcPts val="0"/>
              </a:spcAft>
              <a:buClr>
                <a:schemeClr val="dk1"/>
              </a:buClr>
              <a:buSzPts val="1400"/>
              <a:buNone/>
              <a:defRPr/>
            </a:lvl6pPr>
            <a:lvl7pPr lvl="6" algn="ctr" rtl="0">
              <a:spcBef>
                <a:spcPts val="0"/>
              </a:spcBef>
              <a:spcAft>
                <a:spcPts val="0"/>
              </a:spcAft>
              <a:buClr>
                <a:schemeClr val="dk1"/>
              </a:buClr>
              <a:buSzPts val="1400"/>
              <a:buNone/>
              <a:defRPr/>
            </a:lvl7pPr>
            <a:lvl8pPr lvl="7" algn="ctr" rtl="0">
              <a:spcBef>
                <a:spcPts val="0"/>
              </a:spcBef>
              <a:spcAft>
                <a:spcPts val="0"/>
              </a:spcAft>
              <a:buClr>
                <a:schemeClr val="dk1"/>
              </a:buClr>
              <a:buSzPts val="1400"/>
              <a:buNone/>
              <a:defRPr/>
            </a:lvl8pPr>
            <a:lvl9pPr lvl="8" algn="ctr" rtl="0">
              <a:spcBef>
                <a:spcPts val="0"/>
              </a:spcBef>
              <a:spcAft>
                <a:spcPts val="0"/>
              </a:spcAft>
              <a:buClr>
                <a:schemeClr val="dk1"/>
              </a:buClr>
              <a:buSzPts val="1400"/>
              <a:buNone/>
              <a:defRPr/>
            </a:lvl9pPr>
          </a:lstStyle>
          <a:p>
            <a:endParaRPr/>
          </a:p>
        </p:txBody>
      </p:sp>
      <p:sp>
        <p:nvSpPr>
          <p:cNvPr id="13055" name="Google Shape;13055;p35"/>
          <p:cNvSpPr txBox="1">
            <a:spLocks noGrp="1"/>
          </p:cNvSpPr>
          <p:nvPr>
            <p:ph type="subTitle" idx="5"/>
          </p:nvPr>
        </p:nvSpPr>
        <p:spPr>
          <a:xfrm flipH="1">
            <a:off x="1916628" y="3680075"/>
            <a:ext cx="2097900" cy="323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Font typeface="Fredoka One"/>
              <a:buNone/>
              <a:defRPr sz="2000">
                <a:solidFill>
                  <a:schemeClr val="accent2"/>
                </a:solidFill>
                <a:latin typeface="Fredoka One"/>
                <a:ea typeface="Fredoka One"/>
                <a:cs typeface="Fredoka One"/>
                <a:sym typeface="Fredoka One"/>
              </a:defRPr>
            </a:lvl1pPr>
            <a:lvl2pPr lvl="1" algn="ctr" rtl="0">
              <a:spcBef>
                <a:spcPts val="0"/>
              </a:spcBef>
              <a:spcAft>
                <a:spcPts val="0"/>
              </a:spcAft>
              <a:buSzPts val="1400"/>
              <a:buNone/>
              <a:defRPr>
                <a:solidFill>
                  <a:schemeClr val="accent2"/>
                </a:solidFill>
              </a:defRPr>
            </a:lvl2pPr>
            <a:lvl3pPr lvl="2" algn="ctr" rtl="0">
              <a:spcBef>
                <a:spcPts val="0"/>
              </a:spcBef>
              <a:spcAft>
                <a:spcPts val="0"/>
              </a:spcAft>
              <a:buSzPts val="1400"/>
              <a:buNone/>
              <a:defRPr>
                <a:solidFill>
                  <a:schemeClr val="accent2"/>
                </a:solidFill>
              </a:defRPr>
            </a:lvl3pPr>
            <a:lvl4pPr lvl="3" algn="ctr" rtl="0">
              <a:spcBef>
                <a:spcPts val="0"/>
              </a:spcBef>
              <a:spcAft>
                <a:spcPts val="0"/>
              </a:spcAft>
              <a:buSzPts val="1400"/>
              <a:buNone/>
              <a:defRPr>
                <a:solidFill>
                  <a:schemeClr val="accent2"/>
                </a:solidFill>
              </a:defRPr>
            </a:lvl4pPr>
            <a:lvl5pPr lvl="4" algn="ctr" rtl="0">
              <a:spcBef>
                <a:spcPts val="0"/>
              </a:spcBef>
              <a:spcAft>
                <a:spcPts val="0"/>
              </a:spcAft>
              <a:buSzPts val="1400"/>
              <a:buNone/>
              <a:defRPr>
                <a:solidFill>
                  <a:schemeClr val="accent2"/>
                </a:solidFill>
              </a:defRPr>
            </a:lvl5pPr>
            <a:lvl6pPr lvl="5" algn="ctr" rtl="0">
              <a:spcBef>
                <a:spcPts val="0"/>
              </a:spcBef>
              <a:spcAft>
                <a:spcPts val="0"/>
              </a:spcAft>
              <a:buSzPts val="1400"/>
              <a:buNone/>
              <a:defRPr>
                <a:solidFill>
                  <a:schemeClr val="accent2"/>
                </a:solidFill>
              </a:defRPr>
            </a:lvl6pPr>
            <a:lvl7pPr lvl="6" algn="ctr" rtl="0">
              <a:spcBef>
                <a:spcPts val="0"/>
              </a:spcBef>
              <a:spcAft>
                <a:spcPts val="0"/>
              </a:spcAft>
              <a:buSzPts val="1400"/>
              <a:buNone/>
              <a:defRPr>
                <a:solidFill>
                  <a:schemeClr val="accent2"/>
                </a:solidFill>
              </a:defRPr>
            </a:lvl7pPr>
            <a:lvl8pPr lvl="7" algn="ctr" rtl="0">
              <a:spcBef>
                <a:spcPts val="0"/>
              </a:spcBef>
              <a:spcAft>
                <a:spcPts val="0"/>
              </a:spcAft>
              <a:buSzPts val="1400"/>
              <a:buNone/>
              <a:defRPr>
                <a:solidFill>
                  <a:schemeClr val="accent2"/>
                </a:solidFill>
              </a:defRPr>
            </a:lvl8pPr>
            <a:lvl9pPr lvl="8" algn="ctr" rtl="0">
              <a:spcBef>
                <a:spcPts val="0"/>
              </a:spcBef>
              <a:spcAft>
                <a:spcPts val="0"/>
              </a:spcAft>
              <a:buSzPts val="1400"/>
              <a:buNone/>
              <a:defRPr>
                <a:solidFill>
                  <a:schemeClr val="accent2"/>
                </a:solidFill>
              </a:defRPr>
            </a:lvl9pPr>
          </a:lstStyle>
          <a:p>
            <a:endParaRPr/>
          </a:p>
        </p:txBody>
      </p:sp>
      <p:sp>
        <p:nvSpPr>
          <p:cNvPr id="13056" name="Google Shape;13056;p35"/>
          <p:cNvSpPr txBox="1">
            <a:spLocks noGrp="1"/>
          </p:cNvSpPr>
          <p:nvPr>
            <p:ph type="subTitle" idx="6"/>
          </p:nvPr>
        </p:nvSpPr>
        <p:spPr>
          <a:xfrm flipH="1">
            <a:off x="1916650" y="4035952"/>
            <a:ext cx="2097900" cy="548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lvl2pPr>
            <a:lvl3pPr lvl="2" algn="ctr" rtl="0">
              <a:spcBef>
                <a:spcPts val="0"/>
              </a:spcBef>
              <a:spcAft>
                <a:spcPts val="0"/>
              </a:spcAft>
              <a:buClr>
                <a:schemeClr val="dk1"/>
              </a:buClr>
              <a:buSzPts val="1400"/>
              <a:buNone/>
              <a:defRPr/>
            </a:lvl3pPr>
            <a:lvl4pPr lvl="3" algn="ctr" rtl="0">
              <a:spcBef>
                <a:spcPts val="0"/>
              </a:spcBef>
              <a:spcAft>
                <a:spcPts val="0"/>
              </a:spcAft>
              <a:buClr>
                <a:schemeClr val="dk1"/>
              </a:buClr>
              <a:buSzPts val="1400"/>
              <a:buNone/>
              <a:defRPr/>
            </a:lvl4pPr>
            <a:lvl5pPr lvl="4" algn="ctr" rtl="0">
              <a:spcBef>
                <a:spcPts val="0"/>
              </a:spcBef>
              <a:spcAft>
                <a:spcPts val="0"/>
              </a:spcAft>
              <a:buClr>
                <a:schemeClr val="dk1"/>
              </a:buClr>
              <a:buSzPts val="1400"/>
              <a:buNone/>
              <a:defRPr/>
            </a:lvl5pPr>
            <a:lvl6pPr lvl="5" algn="ctr" rtl="0">
              <a:spcBef>
                <a:spcPts val="0"/>
              </a:spcBef>
              <a:spcAft>
                <a:spcPts val="0"/>
              </a:spcAft>
              <a:buClr>
                <a:schemeClr val="dk1"/>
              </a:buClr>
              <a:buSzPts val="1400"/>
              <a:buNone/>
              <a:defRPr/>
            </a:lvl6pPr>
            <a:lvl7pPr lvl="6" algn="ctr" rtl="0">
              <a:spcBef>
                <a:spcPts val="0"/>
              </a:spcBef>
              <a:spcAft>
                <a:spcPts val="0"/>
              </a:spcAft>
              <a:buClr>
                <a:schemeClr val="dk1"/>
              </a:buClr>
              <a:buSzPts val="1400"/>
              <a:buNone/>
              <a:defRPr/>
            </a:lvl7pPr>
            <a:lvl8pPr lvl="7" algn="ctr" rtl="0">
              <a:spcBef>
                <a:spcPts val="0"/>
              </a:spcBef>
              <a:spcAft>
                <a:spcPts val="0"/>
              </a:spcAft>
              <a:buClr>
                <a:schemeClr val="dk1"/>
              </a:buClr>
              <a:buSzPts val="1400"/>
              <a:buNone/>
              <a:defRPr/>
            </a:lvl8pPr>
            <a:lvl9pPr lvl="8" algn="ctr" rtl="0">
              <a:spcBef>
                <a:spcPts val="0"/>
              </a:spcBef>
              <a:spcAft>
                <a:spcPts val="0"/>
              </a:spcAft>
              <a:buClr>
                <a:schemeClr val="dk1"/>
              </a:buClr>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3_1">
    <p:spTree>
      <p:nvGrpSpPr>
        <p:cNvPr id="1" name="Shape 13057"/>
        <p:cNvGrpSpPr/>
        <p:nvPr/>
      </p:nvGrpSpPr>
      <p:grpSpPr>
        <a:xfrm>
          <a:off x="0" y="0"/>
          <a:ext cx="0" cy="0"/>
          <a:chOff x="0" y="0"/>
          <a:chExt cx="0" cy="0"/>
        </a:xfrm>
      </p:grpSpPr>
      <p:grpSp>
        <p:nvGrpSpPr>
          <p:cNvPr id="13058" name="Google Shape;13058;p36"/>
          <p:cNvGrpSpPr/>
          <p:nvPr/>
        </p:nvGrpSpPr>
        <p:grpSpPr>
          <a:xfrm>
            <a:off x="5809396" y="48446"/>
            <a:ext cx="3181388" cy="3150109"/>
            <a:chOff x="1719500" y="647950"/>
            <a:chExt cx="4376050" cy="4333025"/>
          </a:xfrm>
        </p:grpSpPr>
        <p:sp>
          <p:nvSpPr>
            <p:cNvPr id="13059" name="Google Shape;13059;p36"/>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0" name="Google Shape;13060;p36"/>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1" name="Google Shape;13061;p36"/>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2" name="Google Shape;13062;p36"/>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3" name="Google Shape;13063;p36"/>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4" name="Google Shape;13064;p36"/>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5" name="Google Shape;13065;p36"/>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6" name="Google Shape;13066;p36"/>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7" name="Google Shape;13067;p36"/>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8" name="Google Shape;13068;p36"/>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9" name="Google Shape;13069;p36"/>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0" name="Google Shape;13070;p36"/>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1" name="Google Shape;13071;p36"/>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2" name="Google Shape;13072;p36"/>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3" name="Google Shape;13073;p36"/>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4" name="Google Shape;13074;p36"/>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5" name="Google Shape;13075;p36"/>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6" name="Google Shape;13076;p36"/>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7" name="Google Shape;13077;p36"/>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8" name="Google Shape;13078;p36"/>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9" name="Google Shape;13079;p36"/>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0" name="Google Shape;13080;p36"/>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1" name="Google Shape;13081;p36"/>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2" name="Google Shape;13082;p36"/>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3" name="Google Shape;13083;p36"/>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4" name="Google Shape;13084;p36"/>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5" name="Google Shape;13085;p36"/>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6" name="Google Shape;13086;p36"/>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7" name="Google Shape;13087;p36"/>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8" name="Google Shape;13088;p36"/>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9" name="Google Shape;13089;p36"/>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0" name="Google Shape;13090;p36"/>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1" name="Google Shape;13091;p36"/>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2" name="Google Shape;13092;p36"/>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3" name="Google Shape;13093;p36"/>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4" name="Google Shape;13094;p36"/>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5" name="Google Shape;13095;p36"/>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6" name="Google Shape;13096;p36"/>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7" name="Google Shape;13097;p36"/>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8" name="Google Shape;13098;p36"/>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9" name="Google Shape;13099;p36"/>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0" name="Google Shape;13100;p36"/>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1" name="Google Shape;13101;p36"/>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2" name="Google Shape;13102;p36"/>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3" name="Google Shape;13103;p36"/>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4" name="Google Shape;13104;p36"/>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5" name="Google Shape;13105;p36"/>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6" name="Google Shape;13106;p36"/>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7" name="Google Shape;13107;p36"/>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8" name="Google Shape;13108;p36"/>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9" name="Google Shape;13109;p36"/>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0" name="Google Shape;13110;p36"/>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1" name="Google Shape;13111;p36"/>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2" name="Google Shape;13112;p36"/>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3" name="Google Shape;13113;p36"/>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4" name="Google Shape;13114;p36"/>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5" name="Google Shape;13115;p36"/>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6" name="Google Shape;13116;p36"/>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7" name="Google Shape;13117;p36"/>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8" name="Google Shape;13118;p36"/>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9" name="Google Shape;13119;p36"/>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0" name="Google Shape;13120;p36"/>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1" name="Google Shape;13121;p36"/>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2" name="Google Shape;13122;p36"/>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3" name="Google Shape;13123;p36"/>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4" name="Google Shape;13124;p36"/>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5" name="Google Shape;13125;p36"/>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6" name="Google Shape;13126;p36"/>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7" name="Google Shape;13127;p36"/>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8" name="Google Shape;13128;p36"/>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9" name="Google Shape;13129;p36"/>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0" name="Google Shape;13130;p36"/>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1" name="Google Shape;13131;p36"/>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2" name="Google Shape;13132;p36"/>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3" name="Google Shape;13133;p36"/>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4" name="Google Shape;13134;p36"/>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5" name="Google Shape;13135;p36"/>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6" name="Google Shape;13136;p36"/>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7" name="Google Shape;13137;p36"/>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8" name="Google Shape;13138;p36"/>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9" name="Google Shape;13139;p36"/>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0" name="Google Shape;13140;p36"/>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1" name="Google Shape;13141;p36"/>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2" name="Google Shape;13142;p36"/>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3" name="Google Shape;13143;p36"/>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4" name="Google Shape;13144;p36"/>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5" name="Google Shape;13145;p36"/>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6" name="Google Shape;13146;p36"/>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7" name="Google Shape;13147;p36"/>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8" name="Google Shape;13148;p36"/>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9" name="Google Shape;13149;p36"/>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0" name="Google Shape;13150;p36"/>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1" name="Google Shape;13151;p36"/>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2" name="Google Shape;13152;p36"/>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3" name="Google Shape;13153;p36"/>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4" name="Google Shape;13154;p36"/>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5" name="Google Shape;13155;p36"/>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6" name="Google Shape;13156;p36"/>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7" name="Google Shape;13157;p36"/>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8" name="Google Shape;13158;p36"/>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9" name="Google Shape;13159;p36"/>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0" name="Google Shape;13160;p36"/>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1" name="Google Shape;13161;p36"/>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2" name="Google Shape;13162;p36"/>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3" name="Google Shape;13163;p36"/>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4" name="Google Shape;13164;p36"/>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5" name="Google Shape;13165;p36"/>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6" name="Google Shape;13166;p36"/>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7" name="Google Shape;13167;p36"/>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8" name="Google Shape;13168;p36"/>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9" name="Google Shape;13169;p36"/>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0" name="Google Shape;13170;p36"/>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1" name="Google Shape;13171;p36"/>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2" name="Google Shape;13172;p36"/>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3" name="Google Shape;13173;p36"/>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4" name="Google Shape;13174;p36"/>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5" name="Google Shape;13175;p36"/>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6" name="Google Shape;13176;p36"/>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7" name="Google Shape;13177;p36"/>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8" name="Google Shape;13178;p36"/>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9" name="Google Shape;13179;p36"/>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0" name="Google Shape;13180;p36"/>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1" name="Google Shape;13181;p36"/>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2" name="Google Shape;13182;p36"/>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3" name="Google Shape;13183;p36"/>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4" name="Google Shape;13184;p36"/>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5" name="Google Shape;13185;p36"/>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6" name="Google Shape;13186;p36"/>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7" name="Google Shape;13187;p36"/>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8" name="Google Shape;13188;p36"/>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9" name="Google Shape;13189;p36"/>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0" name="Google Shape;13190;p36"/>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1" name="Google Shape;13191;p36"/>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2" name="Google Shape;13192;p36"/>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3" name="Google Shape;13193;p36"/>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4" name="Google Shape;13194;p36"/>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5" name="Google Shape;13195;p36"/>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6" name="Google Shape;13196;p36"/>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7" name="Google Shape;13197;p36"/>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8" name="Google Shape;13198;p36"/>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9" name="Google Shape;13199;p36"/>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0" name="Google Shape;13200;p36"/>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1" name="Google Shape;13201;p36"/>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2" name="Google Shape;13202;p36"/>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3" name="Google Shape;13203;p36"/>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4" name="Google Shape;13204;p36"/>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5" name="Google Shape;13205;p36"/>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6" name="Google Shape;13206;p36"/>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7" name="Google Shape;13207;p36"/>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8" name="Google Shape;13208;p36"/>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9" name="Google Shape;13209;p36"/>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0" name="Google Shape;13210;p36"/>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1" name="Google Shape;13211;p36"/>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2" name="Google Shape;13212;p36"/>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3" name="Google Shape;13213;p36"/>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4" name="Google Shape;13214;p36"/>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5" name="Google Shape;13215;p36"/>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6" name="Google Shape;13216;p36"/>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7" name="Google Shape;13217;p36"/>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8" name="Google Shape;13218;p36"/>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9" name="Google Shape;13219;p36"/>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0" name="Google Shape;13220;p36"/>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1" name="Google Shape;13221;p36"/>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2" name="Google Shape;13222;p36"/>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3" name="Google Shape;13223;p36"/>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4" name="Google Shape;13224;p36"/>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5" name="Google Shape;13225;p36"/>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6" name="Google Shape;13226;p36"/>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7" name="Google Shape;13227;p36"/>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8" name="Google Shape;13228;p36"/>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9" name="Google Shape;13229;p36"/>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0" name="Google Shape;13230;p36"/>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1" name="Google Shape;13231;p36"/>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2" name="Google Shape;13232;p36"/>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3" name="Google Shape;13233;p36"/>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4" name="Google Shape;13234;p36"/>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5" name="Google Shape;13235;p36"/>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6" name="Google Shape;13236;p36"/>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7" name="Google Shape;13237;p36"/>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8" name="Google Shape;13238;p36"/>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9" name="Google Shape;13239;p36"/>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0" name="Google Shape;13240;p36"/>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1" name="Google Shape;13241;p36"/>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2" name="Google Shape;13242;p36"/>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3" name="Google Shape;13243;p36"/>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4" name="Google Shape;13244;p36"/>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5" name="Google Shape;13245;p36"/>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6" name="Google Shape;13246;p36"/>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7" name="Google Shape;13247;p36"/>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8" name="Google Shape;13248;p36"/>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9" name="Google Shape;13249;p36"/>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0" name="Google Shape;13250;p36"/>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1" name="Google Shape;13251;p36"/>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2" name="Google Shape;13252;p36"/>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3" name="Google Shape;13253;p36"/>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4" name="Google Shape;13254;p36"/>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5" name="Google Shape;13255;p36"/>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6" name="Google Shape;13256;p36"/>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7" name="Google Shape;13257;p36"/>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8" name="Google Shape;13258;p36"/>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9" name="Google Shape;13259;p36"/>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0" name="Google Shape;13260;p36"/>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1" name="Google Shape;13261;p36"/>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2" name="Google Shape;13262;p36"/>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3" name="Google Shape;13263;p36"/>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4" name="Google Shape;13264;p36"/>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5" name="Google Shape;13265;p36"/>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6" name="Google Shape;13266;p36"/>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7" name="Google Shape;13267;p36"/>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8" name="Google Shape;13268;p36"/>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9" name="Google Shape;13269;p36"/>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0" name="Google Shape;13270;p36"/>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1" name="Google Shape;13271;p36"/>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2" name="Google Shape;13272;p36"/>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3" name="Google Shape;13273;p36"/>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4" name="Google Shape;13274;p36"/>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5" name="Google Shape;13275;p36"/>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6" name="Google Shape;13276;p36"/>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7" name="Google Shape;13277;p36"/>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8" name="Google Shape;13278;p36"/>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9" name="Google Shape;13279;p36"/>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0" name="Google Shape;13280;p36"/>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1" name="Google Shape;13281;p36"/>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2" name="Google Shape;13282;p36"/>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3" name="Google Shape;13283;p36"/>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4" name="Google Shape;13284;p36"/>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5" name="Google Shape;13285;p36"/>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6" name="Google Shape;13286;p36"/>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7" name="Google Shape;13287;p36"/>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8" name="Google Shape;13288;p36"/>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9" name="Google Shape;13289;p36"/>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0" name="Google Shape;13290;p36"/>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1" name="Google Shape;13291;p36"/>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2" name="Google Shape;13292;p36"/>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3" name="Google Shape;13293;p36"/>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4" name="Google Shape;13294;p36"/>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5" name="Google Shape;13295;p36"/>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6" name="Google Shape;13296;p36"/>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7" name="Google Shape;13297;p36"/>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8" name="Google Shape;13298;p36"/>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9" name="Google Shape;13299;p36"/>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0" name="Google Shape;13300;p36"/>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01" name="Google Shape;13301;p36"/>
          <p:cNvSpPr txBox="1">
            <a:spLocks noGrp="1"/>
          </p:cNvSpPr>
          <p:nvPr>
            <p:ph type="title"/>
          </p:nvPr>
        </p:nvSpPr>
        <p:spPr>
          <a:xfrm>
            <a:off x="713225" y="539500"/>
            <a:ext cx="77175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000"/>
              <a:buNone/>
              <a:defRPr>
                <a:solidFill>
                  <a:schemeClr val="accent2"/>
                </a:solidFill>
              </a:defRPr>
            </a:lvl1pPr>
            <a:lvl2pPr lvl="1" rtl="0">
              <a:spcBef>
                <a:spcPts val="0"/>
              </a:spcBef>
              <a:spcAft>
                <a:spcPts val="0"/>
              </a:spcAft>
              <a:buClr>
                <a:schemeClr val="accent2"/>
              </a:buClr>
              <a:buSzPts val="3100"/>
              <a:buNone/>
              <a:defRPr>
                <a:solidFill>
                  <a:schemeClr val="accent2"/>
                </a:solidFill>
              </a:defRPr>
            </a:lvl2pPr>
            <a:lvl3pPr lvl="2" rtl="0">
              <a:spcBef>
                <a:spcPts val="0"/>
              </a:spcBef>
              <a:spcAft>
                <a:spcPts val="0"/>
              </a:spcAft>
              <a:buClr>
                <a:schemeClr val="accent2"/>
              </a:buClr>
              <a:buSzPts val="3100"/>
              <a:buNone/>
              <a:defRPr>
                <a:solidFill>
                  <a:schemeClr val="accent2"/>
                </a:solidFill>
              </a:defRPr>
            </a:lvl3pPr>
            <a:lvl4pPr lvl="3" rtl="0">
              <a:spcBef>
                <a:spcPts val="0"/>
              </a:spcBef>
              <a:spcAft>
                <a:spcPts val="0"/>
              </a:spcAft>
              <a:buClr>
                <a:schemeClr val="accent2"/>
              </a:buClr>
              <a:buSzPts val="3100"/>
              <a:buNone/>
              <a:defRPr>
                <a:solidFill>
                  <a:schemeClr val="accent2"/>
                </a:solidFill>
              </a:defRPr>
            </a:lvl4pPr>
            <a:lvl5pPr lvl="4" rtl="0">
              <a:spcBef>
                <a:spcPts val="0"/>
              </a:spcBef>
              <a:spcAft>
                <a:spcPts val="0"/>
              </a:spcAft>
              <a:buClr>
                <a:schemeClr val="accent2"/>
              </a:buClr>
              <a:buSzPts val="3100"/>
              <a:buNone/>
              <a:defRPr>
                <a:solidFill>
                  <a:schemeClr val="accent2"/>
                </a:solidFill>
              </a:defRPr>
            </a:lvl5pPr>
            <a:lvl6pPr lvl="5" rtl="0">
              <a:spcBef>
                <a:spcPts val="0"/>
              </a:spcBef>
              <a:spcAft>
                <a:spcPts val="0"/>
              </a:spcAft>
              <a:buClr>
                <a:schemeClr val="accent2"/>
              </a:buClr>
              <a:buSzPts val="3100"/>
              <a:buNone/>
              <a:defRPr>
                <a:solidFill>
                  <a:schemeClr val="accent2"/>
                </a:solidFill>
              </a:defRPr>
            </a:lvl6pPr>
            <a:lvl7pPr lvl="6" rtl="0">
              <a:spcBef>
                <a:spcPts val="0"/>
              </a:spcBef>
              <a:spcAft>
                <a:spcPts val="0"/>
              </a:spcAft>
              <a:buClr>
                <a:schemeClr val="accent2"/>
              </a:buClr>
              <a:buSzPts val="3100"/>
              <a:buNone/>
              <a:defRPr>
                <a:solidFill>
                  <a:schemeClr val="accent2"/>
                </a:solidFill>
              </a:defRPr>
            </a:lvl7pPr>
            <a:lvl8pPr lvl="7" rtl="0">
              <a:spcBef>
                <a:spcPts val="0"/>
              </a:spcBef>
              <a:spcAft>
                <a:spcPts val="0"/>
              </a:spcAft>
              <a:buClr>
                <a:schemeClr val="accent2"/>
              </a:buClr>
              <a:buSzPts val="3100"/>
              <a:buNone/>
              <a:defRPr>
                <a:solidFill>
                  <a:schemeClr val="accent2"/>
                </a:solidFill>
              </a:defRPr>
            </a:lvl8pPr>
            <a:lvl9pPr lvl="8" rtl="0">
              <a:spcBef>
                <a:spcPts val="0"/>
              </a:spcBef>
              <a:spcAft>
                <a:spcPts val="0"/>
              </a:spcAft>
              <a:buClr>
                <a:schemeClr val="accent2"/>
              </a:buClr>
              <a:buSzPts val="3100"/>
              <a:buNone/>
              <a:defRPr>
                <a:solidFill>
                  <a:schemeClr val="accent2"/>
                </a:solidFill>
              </a:defRPr>
            </a:lvl9pPr>
          </a:lstStyle>
          <a:p>
            <a:endParaRPr/>
          </a:p>
        </p:txBody>
      </p:sp>
      <p:sp>
        <p:nvSpPr>
          <p:cNvPr id="13302" name="Google Shape;13302;p36"/>
          <p:cNvSpPr txBox="1">
            <a:spLocks noGrp="1"/>
          </p:cNvSpPr>
          <p:nvPr>
            <p:ph type="subTitle" idx="1"/>
          </p:nvPr>
        </p:nvSpPr>
        <p:spPr>
          <a:xfrm flipH="1">
            <a:off x="2227185" y="1750975"/>
            <a:ext cx="1371600" cy="323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Fredoka One"/>
              <a:buNone/>
              <a:defRPr sz="2000">
                <a:solidFill>
                  <a:schemeClr val="accent2"/>
                </a:solidFill>
                <a:latin typeface="Fredoka One"/>
                <a:ea typeface="Fredoka One"/>
                <a:cs typeface="Fredoka One"/>
                <a:sym typeface="Fredoka One"/>
              </a:defRPr>
            </a:lvl1pPr>
            <a:lvl2pPr lvl="1" algn="ctr" rtl="0">
              <a:spcBef>
                <a:spcPts val="0"/>
              </a:spcBef>
              <a:spcAft>
                <a:spcPts val="0"/>
              </a:spcAft>
              <a:buSzPts val="1400"/>
              <a:buNone/>
              <a:defRPr>
                <a:solidFill>
                  <a:schemeClr val="accent2"/>
                </a:solidFill>
              </a:defRPr>
            </a:lvl2pPr>
            <a:lvl3pPr lvl="2" algn="ctr" rtl="0">
              <a:spcBef>
                <a:spcPts val="0"/>
              </a:spcBef>
              <a:spcAft>
                <a:spcPts val="0"/>
              </a:spcAft>
              <a:buSzPts val="1400"/>
              <a:buNone/>
              <a:defRPr>
                <a:solidFill>
                  <a:schemeClr val="accent2"/>
                </a:solidFill>
              </a:defRPr>
            </a:lvl3pPr>
            <a:lvl4pPr lvl="3" algn="ctr" rtl="0">
              <a:spcBef>
                <a:spcPts val="0"/>
              </a:spcBef>
              <a:spcAft>
                <a:spcPts val="0"/>
              </a:spcAft>
              <a:buSzPts val="1400"/>
              <a:buNone/>
              <a:defRPr>
                <a:solidFill>
                  <a:schemeClr val="accent2"/>
                </a:solidFill>
              </a:defRPr>
            </a:lvl4pPr>
            <a:lvl5pPr lvl="4" algn="ctr" rtl="0">
              <a:spcBef>
                <a:spcPts val="0"/>
              </a:spcBef>
              <a:spcAft>
                <a:spcPts val="0"/>
              </a:spcAft>
              <a:buSzPts val="1400"/>
              <a:buNone/>
              <a:defRPr>
                <a:solidFill>
                  <a:schemeClr val="accent2"/>
                </a:solidFill>
              </a:defRPr>
            </a:lvl5pPr>
            <a:lvl6pPr lvl="5" algn="ctr" rtl="0">
              <a:spcBef>
                <a:spcPts val="0"/>
              </a:spcBef>
              <a:spcAft>
                <a:spcPts val="0"/>
              </a:spcAft>
              <a:buSzPts val="1400"/>
              <a:buNone/>
              <a:defRPr>
                <a:solidFill>
                  <a:schemeClr val="accent2"/>
                </a:solidFill>
              </a:defRPr>
            </a:lvl6pPr>
            <a:lvl7pPr lvl="6" algn="ctr" rtl="0">
              <a:spcBef>
                <a:spcPts val="0"/>
              </a:spcBef>
              <a:spcAft>
                <a:spcPts val="0"/>
              </a:spcAft>
              <a:buSzPts val="1400"/>
              <a:buNone/>
              <a:defRPr>
                <a:solidFill>
                  <a:schemeClr val="accent2"/>
                </a:solidFill>
              </a:defRPr>
            </a:lvl7pPr>
            <a:lvl8pPr lvl="7" algn="ctr" rtl="0">
              <a:spcBef>
                <a:spcPts val="0"/>
              </a:spcBef>
              <a:spcAft>
                <a:spcPts val="0"/>
              </a:spcAft>
              <a:buSzPts val="1400"/>
              <a:buNone/>
              <a:defRPr>
                <a:solidFill>
                  <a:schemeClr val="accent2"/>
                </a:solidFill>
              </a:defRPr>
            </a:lvl8pPr>
            <a:lvl9pPr lvl="8" algn="ctr" rtl="0">
              <a:spcBef>
                <a:spcPts val="0"/>
              </a:spcBef>
              <a:spcAft>
                <a:spcPts val="0"/>
              </a:spcAft>
              <a:buSzPts val="1400"/>
              <a:buNone/>
              <a:defRPr>
                <a:solidFill>
                  <a:schemeClr val="accent2"/>
                </a:solidFill>
              </a:defRPr>
            </a:lvl9pPr>
          </a:lstStyle>
          <a:p>
            <a:endParaRPr/>
          </a:p>
        </p:txBody>
      </p:sp>
      <p:sp>
        <p:nvSpPr>
          <p:cNvPr id="13303" name="Google Shape;13303;p36"/>
          <p:cNvSpPr txBox="1">
            <a:spLocks noGrp="1"/>
          </p:cNvSpPr>
          <p:nvPr>
            <p:ph type="subTitle" idx="2"/>
          </p:nvPr>
        </p:nvSpPr>
        <p:spPr>
          <a:xfrm flipH="1">
            <a:off x="2227185" y="2040848"/>
            <a:ext cx="2011800" cy="577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lvl2pPr>
            <a:lvl3pPr lvl="2" algn="ctr" rtl="0">
              <a:spcBef>
                <a:spcPts val="0"/>
              </a:spcBef>
              <a:spcAft>
                <a:spcPts val="0"/>
              </a:spcAft>
              <a:buClr>
                <a:schemeClr val="dk1"/>
              </a:buClr>
              <a:buSzPts val="1400"/>
              <a:buNone/>
              <a:defRPr/>
            </a:lvl3pPr>
            <a:lvl4pPr lvl="3" algn="ctr" rtl="0">
              <a:spcBef>
                <a:spcPts val="0"/>
              </a:spcBef>
              <a:spcAft>
                <a:spcPts val="0"/>
              </a:spcAft>
              <a:buClr>
                <a:schemeClr val="dk1"/>
              </a:buClr>
              <a:buSzPts val="1400"/>
              <a:buNone/>
              <a:defRPr/>
            </a:lvl4pPr>
            <a:lvl5pPr lvl="4" algn="ctr" rtl="0">
              <a:spcBef>
                <a:spcPts val="0"/>
              </a:spcBef>
              <a:spcAft>
                <a:spcPts val="0"/>
              </a:spcAft>
              <a:buClr>
                <a:schemeClr val="dk1"/>
              </a:buClr>
              <a:buSzPts val="1400"/>
              <a:buNone/>
              <a:defRPr/>
            </a:lvl5pPr>
            <a:lvl6pPr lvl="5" algn="ctr" rtl="0">
              <a:spcBef>
                <a:spcPts val="0"/>
              </a:spcBef>
              <a:spcAft>
                <a:spcPts val="0"/>
              </a:spcAft>
              <a:buClr>
                <a:schemeClr val="dk1"/>
              </a:buClr>
              <a:buSzPts val="1400"/>
              <a:buNone/>
              <a:defRPr/>
            </a:lvl6pPr>
            <a:lvl7pPr lvl="6" algn="ctr" rtl="0">
              <a:spcBef>
                <a:spcPts val="0"/>
              </a:spcBef>
              <a:spcAft>
                <a:spcPts val="0"/>
              </a:spcAft>
              <a:buClr>
                <a:schemeClr val="dk1"/>
              </a:buClr>
              <a:buSzPts val="1400"/>
              <a:buNone/>
              <a:defRPr/>
            </a:lvl7pPr>
            <a:lvl8pPr lvl="7" algn="ctr" rtl="0">
              <a:spcBef>
                <a:spcPts val="0"/>
              </a:spcBef>
              <a:spcAft>
                <a:spcPts val="0"/>
              </a:spcAft>
              <a:buClr>
                <a:schemeClr val="dk1"/>
              </a:buClr>
              <a:buSzPts val="1400"/>
              <a:buNone/>
              <a:defRPr/>
            </a:lvl8pPr>
            <a:lvl9pPr lvl="8" algn="ctr" rtl="0">
              <a:spcBef>
                <a:spcPts val="0"/>
              </a:spcBef>
              <a:spcAft>
                <a:spcPts val="0"/>
              </a:spcAft>
              <a:buClr>
                <a:schemeClr val="dk1"/>
              </a:buClr>
              <a:buSzPts val="1400"/>
              <a:buNone/>
              <a:defRPr/>
            </a:lvl9pPr>
          </a:lstStyle>
          <a:p>
            <a:endParaRPr/>
          </a:p>
        </p:txBody>
      </p:sp>
      <p:sp>
        <p:nvSpPr>
          <p:cNvPr id="13304" name="Google Shape;13304;p36"/>
          <p:cNvSpPr txBox="1">
            <a:spLocks noGrp="1"/>
          </p:cNvSpPr>
          <p:nvPr>
            <p:ph type="subTitle" idx="3"/>
          </p:nvPr>
        </p:nvSpPr>
        <p:spPr>
          <a:xfrm>
            <a:off x="5545215" y="1750975"/>
            <a:ext cx="1371600" cy="323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Font typeface="Fredoka One"/>
              <a:buNone/>
              <a:defRPr sz="2000">
                <a:solidFill>
                  <a:schemeClr val="accent2"/>
                </a:solidFill>
                <a:latin typeface="Fredoka One"/>
                <a:ea typeface="Fredoka One"/>
                <a:cs typeface="Fredoka One"/>
                <a:sym typeface="Fredoka One"/>
              </a:defRPr>
            </a:lvl1pPr>
            <a:lvl2pPr lvl="1" algn="ctr" rtl="0">
              <a:spcBef>
                <a:spcPts val="0"/>
              </a:spcBef>
              <a:spcAft>
                <a:spcPts val="0"/>
              </a:spcAft>
              <a:buSzPts val="1400"/>
              <a:buNone/>
              <a:defRPr>
                <a:solidFill>
                  <a:schemeClr val="accent2"/>
                </a:solidFill>
              </a:defRPr>
            </a:lvl2pPr>
            <a:lvl3pPr lvl="2" algn="ctr" rtl="0">
              <a:spcBef>
                <a:spcPts val="0"/>
              </a:spcBef>
              <a:spcAft>
                <a:spcPts val="0"/>
              </a:spcAft>
              <a:buSzPts val="1400"/>
              <a:buNone/>
              <a:defRPr>
                <a:solidFill>
                  <a:schemeClr val="accent2"/>
                </a:solidFill>
              </a:defRPr>
            </a:lvl3pPr>
            <a:lvl4pPr lvl="3" algn="ctr" rtl="0">
              <a:spcBef>
                <a:spcPts val="0"/>
              </a:spcBef>
              <a:spcAft>
                <a:spcPts val="0"/>
              </a:spcAft>
              <a:buSzPts val="1400"/>
              <a:buNone/>
              <a:defRPr>
                <a:solidFill>
                  <a:schemeClr val="accent2"/>
                </a:solidFill>
              </a:defRPr>
            </a:lvl4pPr>
            <a:lvl5pPr lvl="4" algn="ctr" rtl="0">
              <a:spcBef>
                <a:spcPts val="0"/>
              </a:spcBef>
              <a:spcAft>
                <a:spcPts val="0"/>
              </a:spcAft>
              <a:buSzPts val="1400"/>
              <a:buNone/>
              <a:defRPr>
                <a:solidFill>
                  <a:schemeClr val="accent2"/>
                </a:solidFill>
              </a:defRPr>
            </a:lvl5pPr>
            <a:lvl6pPr lvl="5" algn="ctr" rtl="0">
              <a:spcBef>
                <a:spcPts val="0"/>
              </a:spcBef>
              <a:spcAft>
                <a:spcPts val="0"/>
              </a:spcAft>
              <a:buSzPts val="1400"/>
              <a:buNone/>
              <a:defRPr>
                <a:solidFill>
                  <a:schemeClr val="accent2"/>
                </a:solidFill>
              </a:defRPr>
            </a:lvl6pPr>
            <a:lvl7pPr lvl="6" algn="ctr" rtl="0">
              <a:spcBef>
                <a:spcPts val="0"/>
              </a:spcBef>
              <a:spcAft>
                <a:spcPts val="0"/>
              </a:spcAft>
              <a:buSzPts val="1400"/>
              <a:buNone/>
              <a:defRPr>
                <a:solidFill>
                  <a:schemeClr val="accent2"/>
                </a:solidFill>
              </a:defRPr>
            </a:lvl7pPr>
            <a:lvl8pPr lvl="7" algn="ctr" rtl="0">
              <a:spcBef>
                <a:spcPts val="0"/>
              </a:spcBef>
              <a:spcAft>
                <a:spcPts val="0"/>
              </a:spcAft>
              <a:buSzPts val="1400"/>
              <a:buNone/>
              <a:defRPr>
                <a:solidFill>
                  <a:schemeClr val="accent2"/>
                </a:solidFill>
              </a:defRPr>
            </a:lvl8pPr>
            <a:lvl9pPr lvl="8" algn="ctr" rtl="0">
              <a:spcBef>
                <a:spcPts val="0"/>
              </a:spcBef>
              <a:spcAft>
                <a:spcPts val="0"/>
              </a:spcAft>
              <a:buSzPts val="1400"/>
              <a:buNone/>
              <a:defRPr>
                <a:solidFill>
                  <a:schemeClr val="accent2"/>
                </a:solidFill>
              </a:defRPr>
            </a:lvl9pPr>
          </a:lstStyle>
          <a:p>
            <a:endParaRPr/>
          </a:p>
        </p:txBody>
      </p:sp>
      <p:sp>
        <p:nvSpPr>
          <p:cNvPr id="13305" name="Google Shape;13305;p36"/>
          <p:cNvSpPr txBox="1">
            <a:spLocks noGrp="1"/>
          </p:cNvSpPr>
          <p:nvPr>
            <p:ph type="subTitle" idx="4"/>
          </p:nvPr>
        </p:nvSpPr>
        <p:spPr>
          <a:xfrm>
            <a:off x="4905015" y="2040848"/>
            <a:ext cx="2011800" cy="577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lvl2pPr>
            <a:lvl3pPr lvl="2" algn="ctr" rtl="0">
              <a:spcBef>
                <a:spcPts val="0"/>
              </a:spcBef>
              <a:spcAft>
                <a:spcPts val="0"/>
              </a:spcAft>
              <a:buClr>
                <a:schemeClr val="dk1"/>
              </a:buClr>
              <a:buSzPts val="1400"/>
              <a:buNone/>
              <a:defRPr/>
            </a:lvl3pPr>
            <a:lvl4pPr lvl="3" algn="ctr" rtl="0">
              <a:spcBef>
                <a:spcPts val="0"/>
              </a:spcBef>
              <a:spcAft>
                <a:spcPts val="0"/>
              </a:spcAft>
              <a:buClr>
                <a:schemeClr val="dk1"/>
              </a:buClr>
              <a:buSzPts val="1400"/>
              <a:buNone/>
              <a:defRPr/>
            </a:lvl4pPr>
            <a:lvl5pPr lvl="4" algn="ctr" rtl="0">
              <a:spcBef>
                <a:spcPts val="0"/>
              </a:spcBef>
              <a:spcAft>
                <a:spcPts val="0"/>
              </a:spcAft>
              <a:buClr>
                <a:schemeClr val="dk1"/>
              </a:buClr>
              <a:buSzPts val="1400"/>
              <a:buNone/>
              <a:defRPr/>
            </a:lvl5pPr>
            <a:lvl6pPr lvl="5" algn="ctr" rtl="0">
              <a:spcBef>
                <a:spcPts val="0"/>
              </a:spcBef>
              <a:spcAft>
                <a:spcPts val="0"/>
              </a:spcAft>
              <a:buClr>
                <a:schemeClr val="dk1"/>
              </a:buClr>
              <a:buSzPts val="1400"/>
              <a:buNone/>
              <a:defRPr/>
            </a:lvl6pPr>
            <a:lvl7pPr lvl="6" algn="ctr" rtl="0">
              <a:spcBef>
                <a:spcPts val="0"/>
              </a:spcBef>
              <a:spcAft>
                <a:spcPts val="0"/>
              </a:spcAft>
              <a:buClr>
                <a:schemeClr val="dk1"/>
              </a:buClr>
              <a:buSzPts val="1400"/>
              <a:buNone/>
              <a:defRPr/>
            </a:lvl7pPr>
            <a:lvl8pPr lvl="7" algn="ctr" rtl="0">
              <a:spcBef>
                <a:spcPts val="0"/>
              </a:spcBef>
              <a:spcAft>
                <a:spcPts val="0"/>
              </a:spcAft>
              <a:buClr>
                <a:schemeClr val="dk1"/>
              </a:buClr>
              <a:buSzPts val="1400"/>
              <a:buNone/>
              <a:defRPr/>
            </a:lvl8pPr>
            <a:lvl9pPr lvl="8" algn="ctr" rtl="0">
              <a:spcBef>
                <a:spcPts val="0"/>
              </a:spcBef>
              <a:spcAft>
                <a:spcPts val="0"/>
              </a:spcAft>
              <a:buClr>
                <a:schemeClr val="dk1"/>
              </a:buClr>
              <a:buSzPts val="1400"/>
              <a:buNone/>
              <a:defRPr/>
            </a:lvl9pPr>
          </a:lstStyle>
          <a:p>
            <a:endParaRPr/>
          </a:p>
        </p:txBody>
      </p:sp>
      <p:sp>
        <p:nvSpPr>
          <p:cNvPr id="13306" name="Google Shape;13306;p36"/>
          <p:cNvSpPr txBox="1">
            <a:spLocks noGrp="1"/>
          </p:cNvSpPr>
          <p:nvPr>
            <p:ph type="subTitle" idx="5"/>
          </p:nvPr>
        </p:nvSpPr>
        <p:spPr>
          <a:xfrm flipH="1">
            <a:off x="2227185" y="3309807"/>
            <a:ext cx="1371600" cy="323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Fredoka One"/>
              <a:buNone/>
              <a:defRPr sz="2000">
                <a:solidFill>
                  <a:schemeClr val="accent2"/>
                </a:solidFill>
                <a:latin typeface="Fredoka One"/>
                <a:ea typeface="Fredoka One"/>
                <a:cs typeface="Fredoka One"/>
                <a:sym typeface="Fredoka One"/>
              </a:defRPr>
            </a:lvl1pPr>
            <a:lvl2pPr lvl="1" algn="ctr" rtl="0">
              <a:spcBef>
                <a:spcPts val="0"/>
              </a:spcBef>
              <a:spcAft>
                <a:spcPts val="0"/>
              </a:spcAft>
              <a:buSzPts val="1400"/>
              <a:buNone/>
              <a:defRPr>
                <a:solidFill>
                  <a:schemeClr val="accent2"/>
                </a:solidFill>
              </a:defRPr>
            </a:lvl2pPr>
            <a:lvl3pPr lvl="2" algn="ctr" rtl="0">
              <a:spcBef>
                <a:spcPts val="0"/>
              </a:spcBef>
              <a:spcAft>
                <a:spcPts val="0"/>
              </a:spcAft>
              <a:buSzPts val="1400"/>
              <a:buNone/>
              <a:defRPr>
                <a:solidFill>
                  <a:schemeClr val="accent2"/>
                </a:solidFill>
              </a:defRPr>
            </a:lvl3pPr>
            <a:lvl4pPr lvl="3" algn="ctr" rtl="0">
              <a:spcBef>
                <a:spcPts val="0"/>
              </a:spcBef>
              <a:spcAft>
                <a:spcPts val="0"/>
              </a:spcAft>
              <a:buSzPts val="1400"/>
              <a:buNone/>
              <a:defRPr>
                <a:solidFill>
                  <a:schemeClr val="accent2"/>
                </a:solidFill>
              </a:defRPr>
            </a:lvl4pPr>
            <a:lvl5pPr lvl="4" algn="ctr" rtl="0">
              <a:spcBef>
                <a:spcPts val="0"/>
              </a:spcBef>
              <a:spcAft>
                <a:spcPts val="0"/>
              </a:spcAft>
              <a:buSzPts val="1400"/>
              <a:buNone/>
              <a:defRPr>
                <a:solidFill>
                  <a:schemeClr val="accent2"/>
                </a:solidFill>
              </a:defRPr>
            </a:lvl5pPr>
            <a:lvl6pPr lvl="5" algn="ctr" rtl="0">
              <a:spcBef>
                <a:spcPts val="0"/>
              </a:spcBef>
              <a:spcAft>
                <a:spcPts val="0"/>
              </a:spcAft>
              <a:buSzPts val="1400"/>
              <a:buNone/>
              <a:defRPr>
                <a:solidFill>
                  <a:schemeClr val="accent2"/>
                </a:solidFill>
              </a:defRPr>
            </a:lvl6pPr>
            <a:lvl7pPr lvl="6" algn="ctr" rtl="0">
              <a:spcBef>
                <a:spcPts val="0"/>
              </a:spcBef>
              <a:spcAft>
                <a:spcPts val="0"/>
              </a:spcAft>
              <a:buSzPts val="1400"/>
              <a:buNone/>
              <a:defRPr>
                <a:solidFill>
                  <a:schemeClr val="accent2"/>
                </a:solidFill>
              </a:defRPr>
            </a:lvl7pPr>
            <a:lvl8pPr lvl="7" algn="ctr" rtl="0">
              <a:spcBef>
                <a:spcPts val="0"/>
              </a:spcBef>
              <a:spcAft>
                <a:spcPts val="0"/>
              </a:spcAft>
              <a:buSzPts val="1400"/>
              <a:buNone/>
              <a:defRPr>
                <a:solidFill>
                  <a:schemeClr val="accent2"/>
                </a:solidFill>
              </a:defRPr>
            </a:lvl8pPr>
            <a:lvl9pPr lvl="8" algn="ctr" rtl="0">
              <a:spcBef>
                <a:spcPts val="0"/>
              </a:spcBef>
              <a:spcAft>
                <a:spcPts val="0"/>
              </a:spcAft>
              <a:buSzPts val="1400"/>
              <a:buNone/>
              <a:defRPr>
                <a:solidFill>
                  <a:schemeClr val="accent2"/>
                </a:solidFill>
              </a:defRPr>
            </a:lvl9pPr>
          </a:lstStyle>
          <a:p>
            <a:endParaRPr/>
          </a:p>
        </p:txBody>
      </p:sp>
      <p:sp>
        <p:nvSpPr>
          <p:cNvPr id="13307" name="Google Shape;13307;p36"/>
          <p:cNvSpPr txBox="1">
            <a:spLocks noGrp="1"/>
          </p:cNvSpPr>
          <p:nvPr>
            <p:ph type="subTitle" idx="6"/>
          </p:nvPr>
        </p:nvSpPr>
        <p:spPr>
          <a:xfrm flipH="1">
            <a:off x="2227185" y="3617346"/>
            <a:ext cx="2011800" cy="577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lvl2pPr>
            <a:lvl3pPr lvl="2" algn="ctr" rtl="0">
              <a:spcBef>
                <a:spcPts val="0"/>
              </a:spcBef>
              <a:spcAft>
                <a:spcPts val="0"/>
              </a:spcAft>
              <a:buClr>
                <a:schemeClr val="dk1"/>
              </a:buClr>
              <a:buSzPts val="1400"/>
              <a:buNone/>
              <a:defRPr/>
            </a:lvl3pPr>
            <a:lvl4pPr lvl="3" algn="ctr" rtl="0">
              <a:spcBef>
                <a:spcPts val="0"/>
              </a:spcBef>
              <a:spcAft>
                <a:spcPts val="0"/>
              </a:spcAft>
              <a:buClr>
                <a:schemeClr val="dk1"/>
              </a:buClr>
              <a:buSzPts val="1400"/>
              <a:buNone/>
              <a:defRPr/>
            </a:lvl4pPr>
            <a:lvl5pPr lvl="4" algn="ctr" rtl="0">
              <a:spcBef>
                <a:spcPts val="0"/>
              </a:spcBef>
              <a:spcAft>
                <a:spcPts val="0"/>
              </a:spcAft>
              <a:buClr>
                <a:schemeClr val="dk1"/>
              </a:buClr>
              <a:buSzPts val="1400"/>
              <a:buNone/>
              <a:defRPr/>
            </a:lvl5pPr>
            <a:lvl6pPr lvl="5" algn="ctr" rtl="0">
              <a:spcBef>
                <a:spcPts val="0"/>
              </a:spcBef>
              <a:spcAft>
                <a:spcPts val="0"/>
              </a:spcAft>
              <a:buClr>
                <a:schemeClr val="dk1"/>
              </a:buClr>
              <a:buSzPts val="1400"/>
              <a:buNone/>
              <a:defRPr/>
            </a:lvl6pPr>
            <a:lvl7pPr lvl="6" algn="ctr" rtl="0">
              <a:spcBef>
                <a:spcPts val="0"/>
              </a:spcBef>
              <a:spcAft>
                <a:spcPts val="0"/>
              </a:spcAft>
              <a:buClr>
                <a:schemeClr val="dk1"/>
              </a:buClr>
              <a:buSzPts val="1400"/>
              <a:buNone/>
              <a:defRPr/>
            </a:lvl7pPr>
            <a:lvl8pPr lvl="7" algn="ctr" rtl="0">
              <a:spcBef>
                <a:spcPts val="0"/>
              </a:spcBef>
              <a:spcAft>
                <a:spcPts val="0"/>
              </a:spcAft>
              <a:buClr>
                <a:schemeClr val="dk1"/>
              </a:buClr>
              <a:buSzPts val="1400"/>
              <a:buNone/>
              <a:defRPr/>
            </a:lvl8pPr>
            <a:lvl9pPr lvl="8" algn="ctr" rtl="0">
              <a:spcBef>
                <a:spcPts val="0"/>
              </a:spcBef>
              <a:spcAft>
                <a:spcPts val="0"/>
              </a:spcAft>
              <a:buClr>
                <a:schemeClr val="dk1"/>
              </a:buClr>
              <a:buSzPts val="1400"/>
              <a:buNone/>
              <a:defRPr/>
            </a:lvl9pPr>
          </a:lstStyle>
          <a:p>
            <a:endParaRPr/>
          </a:p>
        </p:txBody>
      </p:sp>
      <p:sp>
        <p:nvSpPr>
          <p:cNvPr id="13308" name="Google Shape;13308;p36"/>
          <p:cNvSpPr txBox="1">
            <a:spLocks noGrp="1"/>
          </p:cNvSpPr>
          <p:nvPr>
            <p:ph type="subTitle" idx="7"/>
          </p:nvPr>
        </p:nvSpPr>
        <p:spPr>
          <a:xfrm>
            <a:off x="5545215" y="3309807"/>
            <a:ext cx="1371600" cy="323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Font typeface="Fredoka One"/>
              <a:buNone/>
              <a:defRPr sz="2000">
                <a:solidFill>
                  <a:schemeClr val="accent2"/>
                </a:solidFill>
                <a:latin typeface="Fredoka One"/>
                <a:ea typeface="Fredoka One"/>
                <a:cs typeface="Fredoka One"/>
                <a:sym typeface="Fredoka One"/>
              </a:defRPr>
            </a:lvl1pPr>
            <a:lvl2pPr lvl="1" algn="ctr" rtl="0">
              <a:spcBef>
                <a:spcPts val="0"/>
              </a:spcBef>
              <a:spcAft>
                <a:spcPts val="0"/>
              </a:spcAft>
              <a:buSzPts val="1400"/>
              <a:buNone/>
              <a:defRPr>
                <a:solidFill>
                  <a:schemeClr val="accent2"/>
                </a:solidFill>
              </a:defRPr>
            </a:lvl2pPr>
            <a:lvl3pPr lvl="2" algn="ctr" rtl="0">
              <a:spcBef>
                <a:spcPts val="0"/>
              </a:spcBef>
              <a:spcAft>
                <a:spcPts val="0"/>
              </a:spcAft>
              <a:buSzPts val="1400"/>
              <a:buNone/>
              <a:defRPr>
                <a:solidFill>
                  <a:schemeClr val="accent2"/>
                </a:solidFill>
              </a:defRPr>
            </a:lvl3pPr>
            <a:lvl4pPr lvl="3" algn="ctr" rtl="0">
              <a:spcBef>
                <a:spcPts val="0"/>
              </a:spcBef>
              <a:spcAft>
                <a:spcPts val="0"/>
              </a:spcAft>
              <a:buSzPts val="1400"/>
              <a:buNone/>
              <a:defRPr>
                <a:solidFill>
                  <a:schemeClr val="accent2"/>
                </a:solidFill>
              </a:defRPr>
            </a:lvl4pPr>
            <a:lvl5pPr lvl="4" algn="ctr" rtl="0">
              <a:spcBef>
                <a:spcPts val="0"/>
              </a:spcBef>
              <a:spcAft>
                <a:spcPts val="0"/>
              </a:spcAft>
              <a:buSzPts val="1400"/>
              <a:buNone/>
              <a:defRPr>
                <a:solidFill>
                  <a:schemeClr val="accent2"/>
                </a:solidFill>
              </a:defRPr>
            </a:lvl5pPr>
            <a:lvl6pPr lvl="5" algn="ctr" rtl="0">
              <a:spcBef>
                <a:spcPts val="0"/>
              </a:spcBef>
              <a:spcAft>
                <a:spcPts val="0"/>
              </a:spcAft>
              <a:buSzPts val="1400"/>
              <a:buNone/>
              <a:defRPr>
                <a:solidFill>
                  <a:schemeClr val="accent2"/>
                </a:solidFill>
              </a:defRPr>
            </a:lvl6pPr>
            <a:lvl7pPr lvl="6" algn="ctr" rtl="0">
              <a:spcBef>
                <a:spcPts val="0"/>
              </a:spcBef>
              <a:spcAft>
                <a:spcPts val="0"/>
              </a:spcAft>
              <a:buSzPts val="1400"/>
              <a:buNone/>
              <a:defRPr>
                <a:solidFill>
                  <a:schemeClr val="accent2"/>
                </a:solidFill>
              </a:defRPr>
            </a:lvl7pPr>
            <a:lvl8pPr lvl="7" algn="ctr" rtl="0">
              <a:spcBef>
                <a:spcPts val="0"/>
              </a:spcBef>
              <a:spcAft>
                <a:spcPts val="0"/>
              </a:spcAft>
              <a:buSzPts val="1400"/>
              <a:buNone/>
              <a:defRPr>
                <a:solidFill>
                  <a:schemeClr val="accent2"/>
                </a:solidFill>
              </a:defRPr>
            </a:lvl8pPr>
            <a:lvl9pPr lvl="8" algn="ctr" rtl="0">
              <a:spcBef>
                <a:spcPts val="0"/>
              </a:spcBef>
              <a:spcAft>
                <a:spcPts val="0"/>
              </a:spcAft>
              <a:buSzPts val="1400"/>
              <a:buNone/>
              <a:defRPr>
                <a:solidFill>
                  <a:schemeClr val="accent2"/>
                </a:solidFill>
              </a:defRPr>
            </a:lvl9pPr>
          </a:lstStyle>
          <a:p>
            <a:endParaRPr/>
          </a:p>
        </p:txBody>
      </p:sp>
      <p:sp>
        <p:nvSpPr>
          <p:cNvPr id="13309" name="Google Shape;13309;p36"/>
          <p:cNvSpPr txBox="1">
            <a:spLocks noGrp="1"/>
          </p:cNvSpPr>
          <p:nvPr>
            <p:ph type="subTitle" idx="8"/>
          </p:nvPr>
        </p:nvSpPr>
        <p:spPr>
          <a:xfrm>
            <a:off x="4905015" y="3617346"/>
            <a:ext cx="2011800" cy="577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lvl2pPr>
            <a:lvl3pPr lvl="2" algn="ctr" rtl="0">
              <a:spcBef>
                <a:spcPts val="0"/>
              </a:spcBef>
              <a:spcAft>
                <a:spcPts val="0"/>
              </a:spcAft>
              <a:buClr>
                <a:schemeClr val="dk1"/>
              </a:buClr>
              <a:buSzPts val="1400"/>
              <a:buNone/>
              <a:defRPr/>
            </a:lvl3pPr>
            <a:lvl4pPr lvl="3" algn="ctr" rtl="0">
              <a:spcBef>
                <a:spcPts val="0"/>
              </a:spcBef>
              <a:spcAft>
                <a:spcPts val="0"/>
              </a:spcAft>
              <a:buClr>
                <a:schemeClr val="dk1"/>
              </a:buClr>
              <a:buSzPts val="1400"/>
              <a:buNone/>
              <a:defRPr/>
            </a:lvl4pPr>
            <a:lvl5pPr lvl="4" algn="ctr" rtl="0">
              <a:spcBef>
                <a:spcPts val="0"/>
              </a:spcBef>
              <a:spcAft>
                <a:spcPts val="0"/>
              </a:spcAft>
              <a:buClr>
                <a:schemeClr val="dk1"/>
              </a:buClr>
              <a:buSzPts val="1400"/>
              <a:buNone/>
              <a:defRPr/>
            </a:lvl5pPr>
            <a:lvl6pPr lvl="5" algn="ctr" rtl="0">
              <a:spcBef>
                <a:spcPts val="0"/>
              </a:spcBef>
              <a:spcAft>
                <a:spcPts val="0"/>
              </a:spcAft>
              <a:buClr>
                <a:schemeClr val="dk1"/>
              </a:buClr>
              <a:buSzPts val="1400"/>
              <a:buNone/>
              <a:defRPr/>
            </a:lvl6pPr>
            <a:lvl7pPr lvl="6" algn="ctr" rtl="0">
              <a:spcBef>
                <a:spcPts val="0"/>
              </a:spcBef>
              <a:spcAft>
                <a:spcPts val="0"/>
              </a:spcAft>
              <a:buClr>
                <a:schemeClr val="dk1"/>
              </a:buClr>
              <a:buSzPts val="1400"/>
              <a:buNone/>
              <a:defRPr/>
            </a:lvl7pPr>
            <a:lvl8pPr lvl="7" algn="ctr" rtl="0">
              <a:spcBef>
                <a:spcPts val="0"/>
              </a:spcBef>
              <a:spcAft>
                <a:spcPts val="0"/>
              </a:spcAft>
              <a:buClr>
                <a:schemeClr val="dk1"/>
              </a:buClr>
              <a:buSzPts val="1400"/>
              <a:buNone/>
              <a:defRPr/>
            </a:lvl8pPr>
            <a:lvl9pPr lvl="8" algn="ctr" rtl="0">
              <a:spcBef>
                <a:spcPts val="0"/>
              </a:spcBef>
              <a:spcAft>
                <a:spcPts val="0"/>
              </a:spcAft>
              <a:buClr>
                <a:schemeClr val="dk1"/>
              </a:buClr>
              <a:buSzPts val="1400"/>
              <a:buNone/>
              <a:defRPr/>
            </a:lvl9pPr>
          </a:lstStyle>
          <a:p>
            <a:endParaRPr/>
          </a:p>
        </p:txBody>
      </p:sp>
      <p:grpSp>
        <p:nvGrpSpPr>
          <p:cNvPr id="13310" name="Google Shape;13310;p36"/>
          <p:cNvGrpSpPr/>
          <p:nvPr/>
        </p:nvGrpSpPr>
        <p:grpSpPr>
          <a:xfrm>
            <a:off x="4" y="2261963"/>
            <a:ext cx="2829554" cy="2801734"/>
            <a:chOff x="1719500" y="647950"/>
            <a:chExt cx="4376050" cy="4333025"/>
          </a:xfrm>
        </p:grpSpPr>
        <p:sp>
          <p:nvSpPr>
            <p:cNvPr id="13311" name="Google Shape;13311;p36"/>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2" name="Google Shape;13312;p36"/>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3" name="Google Shape;13313;p36"/>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4" name="Google Shape;13314;p36"/>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5" name="Google Shape;13315;p36"/>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6" name="Google Shape;13316;p36"/>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7" name="Google Shape;13317;p36"/>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8" name="Google Shape;13318;p36"/>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9" name="Google Shape;13319;p36"/>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0" name="Google Shape;13320;p36"/>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1" name="Google Shape;13321;p36"/>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2" name="Google Shape;13322;p36"/>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3" name="Google Shape;13323;p36"/>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4" name="Google Shape;13324;p36"/>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5" name="Google Shape;13325;p36"/>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6" name="Google Shape;13326;p36"/>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7" name="Google Shape;13327;p36"/>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8" name="Google Shape;13328;p36"/>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9" name="Google Shape;13329;p36"/>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0" name="Google Shape;13330;p36"/>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1" name="Google Shape;13331;p36"/>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2" name="Google Shape;13332;p36"/>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3" name="Google Shape;13333;p36"/>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4" name="Google Shape;13334;p36"/>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5" name="Google Shape;13335;p36"/>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6" name="Google Shape;13336;p36"/>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7" name="Google Shape;13337;p36"/>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8" name="Google Shape;13338;p36"/>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9" name="Google Shape;13339;p36"/>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0" name="Google Shape;13340;p36"/>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1" name="Google Shape;13341;p36"/>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2" name="Google Shape;13342;p36"/>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3" name="Google Shape;13343;p36"/>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4" name="Google Shape;13344;p36"/>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5" name="Google Shape;13345;p36"/>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6" name="Google Shape;13346;p36"/>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7" name="Google Shape;13347;p36"/>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8" name="Google Shape;13348;p36"/>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9" name="Google Shape;13349;p36"/>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0" name="Google Shape;13350;p36"/>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1" name="Google Shape;13351;p36"/>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2" name="Google Shape;13352;p36"/>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3" name="Google Shape;13353;p36"/>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4" name="Google Shape;13354;p36"/>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5" name="Google Shape;13355;p36"/>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6" name="Google Shape;13356;p36"/>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7" name="Google Shape;13357;p36"/>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8" name="Google Shape;13358;p36"/>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9" name="Google Shape;13359;p36"/>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0" name="Google Shape;13360;p36"/>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1" name="Google Shape;13361;p36"/>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2" name="Google Shape;13362;p36"/>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3" name="Google Shape;13363;p36"/>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4" name="Google Shape;13364;p36"/>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5" name="Google Shape;13365;p36"/>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6" name="Google Shape;13366;p36"/>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7" name="Google Shape;13367;p36"/>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8" name="Google Shape;13368;p36"/>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9" name="Google Shape;13369;p36"/>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0" name="Google Shape;13370;p36"/>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1" name="Google Shape;13371;p36"/>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2" name="Google Shape;13372;p36"/>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3" name="Google Shape;13373;p36"/>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4" name="Google Shape;13374;p36"/>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5" name="Google Shape;13375;p36"/>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6" name="Google Shape;13376;p36"/>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7" name="Google Shape;13377;p36"/>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8" name="Google Shape;13378;p36"/>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9" name="Google Shape;13379;p36"/>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0" name="Google Shape;13380;p36"/>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1" name="Google Shape;13381;p36"/>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2" name="Google Shape;13382;p36"/>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3" name="Google Shape;13383;p36"/>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4" name="Google Shape;13384;p36"/>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5" name="Google Shape;13385;p36"/>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6" name="Google Shape;13386;p36"/>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7" name="Google Shape;13387;p36"/>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8" name="Google Shape;13388;p36"/>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9" name="Google Shape;13389;p36"/>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0" name="Google Shape;13390;p36"/>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1" name="Google Shape;13391;p36"/>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2" name="Google Shape;13392;p36"/>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3" name="Google Shape;13393;p36"/>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4" name="Google Shape;13394;p36"/>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5" name="Google Shape;13395;p36"/>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6" name="Google Shape;13396;p36"/>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7" name="Google Shape;13397;p36"/>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8" name="Google Shape;13398;p36"/>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9" name="Google Shape;13399;p36"/>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0" name="Google Shape;13400;p36"/>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1" name="Google Shape;13401;p36"/>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2" name="Google Shape;13402;p36"/>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3" name="Google Shape;13403;p36"/>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4" name="Google Shape;13404;p36"/>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5" name="Google Shape;13405;p36"/>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6" name="Google Shape;13406;p36"/>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7" name="Google Shape;13407;p36"/>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8" name="Google Shape;13408;p36"/>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9" name="Google Shape;13409;p36"/>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0" name="Google Shape;13410;p36"/>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1" name="Google Shape;13411;p36"/>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2" name="Google Shape;13412;p36"/>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3" name="Google Shape;13413;p36"/>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4" name="Google Shape;13414;p36"/>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5" name="Google Shape;13415;p36"/>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6" name="Google Shape;13416;p36"/>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7" name="Google Shape;13417;p36"/>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8" name="Google Shape;13418;p36"/>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9" name="Google Shape;13419;p36"/>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0" name="Google Shape;13420;p36"/>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1" name="Google Shape;13421;p36"/>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2" name="Google Shape;13422;p36"/>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3" name="Google Shape;13423;p36"/>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36"/>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36"/>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36"/>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36"/>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36"/>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36"/>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36"/>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36"/>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36"/>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3" name="Google Shape;13433;p36"/>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4" name="Google Shape;13434;p36"/>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36"/>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36"/>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36"/>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36"/>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36"/>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36"/>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36"/>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36"/>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36"/>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4" name="Google Shape;13444;p36"/>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5" name="Google Shape;13445;p36"/>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6" name="Google Shape;13446;p36"/>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7" name="Google Shape;13447;p36"/>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8" name="Google Shape;13448;p36"/>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9" name="Google Shape;13449;p36"/>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0" name="Google Shape;13450;p36"/>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1" name="Google Shape;13451;p36"/>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2" name="Google Shape;13452;p36"/>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3" name="Google Shape;13453;p36"/>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4" name="Google Shape;13454;p36"/>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5" name="Google Shape;13455;p36"/>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6" name="Google Shape;13456;p36"/>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7" name="Google Shape;13457;p36"/>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8" name="Google Shape;13458;p36"/>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9" name="Google Shape;13459;p36"/>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0" name="Google Shape;13460;p36"/>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1" name="Google Shape;13461;p36"/>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2" name="Google Shape;13462;p36"/>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3" name="Google Shape;13463;p36"/>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4" name="Google Shape;13464;p36"/>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5" name="Google Shape;13465;p36"/>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6" name="Google Shape;13466;p36"/>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7" name="Google Shape;13467;p36"/>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8" name="Google Shape;13468;p36"/>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9" name="Google Shape;13469;p36"/>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0" name="Google Shape;13470;p36"/>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1" name="Google Shape;13471;p36"/>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2" name="Google Shape;13472;p36"/>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3" name="Google Shape;13473;p36"/>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4" name="Google Shape;13474;p36"/>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5" name="Google Shape;13475;p36"/>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6" name="Google Shape;13476;p36"/>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7" name="Google Shape;13477;p36"/>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8" name="Google Shape;13478;p36"/>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9" name="Google Shape;13479;p36"/>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0" name="Google Shape;13480;p36"/>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1" name="Google Shape;13481;p36"/>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2" name="Google Shape;13482;p36"/>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3" name="Google Shape;13483;p36"/>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4" name="Google Shape;13484;p36"/>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5" name="Google Shape;13485;p36"/>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6" name="Google Shape;13486;p36"/>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7" name="Google Shape;13487;p36"/>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8" name="Google Shape;13488;p36"/>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9" name="Google Shape;13489;p36"/>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0" name="Google Shape;13490;p36"/>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1" name="Google Shape;13491;p36"/>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2" name="Google Shape;13492;p36"/>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3" name="Google Shape;13493;p36"/>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4" name="Google Shape;13494;p36"/>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5" name="Google Shape;13495;p36"/>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6" name="Google Shape;13496;p36"/>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7" name="Google Shape;13497;p36"/>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8" name="Google Shape;13498;p36"/>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9" name="Google Shape;13499;p36"/>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0" name="Google Shape;13500;p36"/>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1" name="Google Shape;13501;p36"/>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2" name="Google Shape;13502;p36"/>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3" name="Google Shape;13503;p36"/>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4" name="Google Shape;13504;p36"/>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5" name="Google Shape;13505;p36"/>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6" name="Google Shape;13506;p36"/>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7" name="Google Shape;13507;p36"/>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8" name="Google Shape;13508;p36"/>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9" name="Google Shape;13509;p36"/>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0" name="Google Shape;13510;p36"/>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1" name="Google Shape;13511;p36"/>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2" name="Google Shape;13512;p36"/>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3" name="Google Shape;13513;p36"/>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4" name="Google Shape;13514;p36"/>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5" name="Google Shape;13515;p36"/>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6" name="Google Shape;13516;p36"/>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7" name="Google Shape;13517;p36"/>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8" name="Google Shape;13518;p36"/>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9" name="Google Shape;13519;p36"/>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0" name="Google Shape;13520;p36"/>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1" name="Google Shape;13521;p36"/>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2" name="Google Shape;13522;p36"/>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3" name="Google Shape;13523;p36"/>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4" name="Google Shape;13524;p36"/>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5" name="Google Shape;13525;p36"/>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6" name="Google Shape;13526;p36"/>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7" name="Google Shape;13527;p36"/>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8" name="Google Shape;13528;p36"/>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9" name="Google Shape;13529;p36"/>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0" name="Google Shape;13530;p36"/>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1" name="Google Shape;13531;p36"/>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2" name="Google Shape;13532;p36"/>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3" name="Google Shape;13533;p36"/>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4" name="Google Shape;13534;p36"/>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5" name="Google Shape;13535;p36"/>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6" name="Google Shape;13536;p36"/>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7" name="Google Shape;13537;p36"/>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8" name="Google Shape;13538;p36"/>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9" name="Google Shape;13539;p36"/>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0" name="Google Shape;13540;p36"/>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1" name="Google Shape;13541;p36"/>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2" name="Google Shape;13542;p36"/>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3" name="Google Shape;13543;p36"/>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4" name="Google Shape;13544;p36"/>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5" name="Google Shape;13545;p36"/>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6" name="Google Shape;13546;p36"/>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7" name="Google Shape;13547;p36"/>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8" name="Google Shape;13548;p36"/>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9" name="Google Shape;13549;p36"/>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0" name="Google Shape;13550;p36"/>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1" name="Google Shape;13551;p36"/>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2" name="Google Shape;13552;p36"/>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1">
  <p:cSld name="CUSTOM_3_1_2">
    <p:spTree>
      <p:nvGrpSpPr>
        <p:cNvPr id="1" name="Shape 13553"/>
        <p:cNvGrpSpPr/>
        <p:nvPr/>
      </p:nvGrpSpPr>
      <p:grpSpPr>
        <a:xfrm>
          <a:off x="0" y="0"/>
          <a:ext cx="0" cy="0"/>
          <a:chOff x="0" y="0"/>
          <a:chExt cx="0" cy="0"/>
        </a:xfrm>
      </p:grpSpPr>
      <p:sp>
        <p:nvSpPr>
          <p:cNvPr id="13554" name="Google Shape;13554;p37"/>
          <p:cNvSpPr txBox="1">
            <a:spLocks noGrp="1"/>
          </p:cNvSpPr>
          <p:nvPr>
            <p:ph type="title"/>
          </p:nvPr>
        </p:nvSpPr>
        <p:spPr>
          <a:xfrm>
            <a:off x="713225" y="539500"/>
            <a:ext cx="77175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000"/>
              <a:buNone/>
              <a:defRPr>
                <a:solidFill>
                  <a:schemeClr val="accent2"/>
                </a:solidFill>
              </a:defRPr>
            </a:lvl1pPr>
            <a:lvl2pPr lvl="1" rtl="0">
              <a:spcBef>
                <a:spcPts val="0"/>
              </a:spcBef>
              <a:spcAft>
                <a:spcPts val="0"/>
              </a:spcAft>
              <a:buClr>
                <a:schemeClr val="accent2"/>
              </a:buClr>
              <a:buSzPts val="3100"/>
              <a:buNone/>
              <a:defRPr>
                <a:solidFill>
                  <a:schemeClr val="accent2"/>
                </a:solidFill>
              </a:defRPr>
            </a:lvl2pPr>
            <a:lvl3pPr lvl="2" rtl="0">
              <a:spcBef>
                <a:spcPts val="0"/>
              </a:spcBef>
              <a:spcAft>
                <a:spcPts val="0"/>
              </a:spcAft>
              <a:buClr>
                <a:schemeClr val="accent2"/>
              </a:buClr>
              <a:buSzPts val="3100"/>
              <a:buNone/>
              <a:defRPr>
                <a:solidFill>
                  <a:schemeClr val="accent2"/>
                </a:solidFill>
              </a:defRPr>
            </a:lvl3pPr>
            <a:lvl4pPr lvl="3" rtl="0">
              <a:spcBef>
                <a:spcPts val="0"/>
              </a:spcBef>
              <a:spcAft>
                <a:spcPts val="0"/>
              </a:spcAft>
              <a:buClr>
                <a:schemeClr val="accent2"/>
              </a:buClr>
              <a:buSzPts val="3100"/>
              <a:buNone/>
              <a:defRPr>
                <a:solidFill>
                  <a:schemeClr val="accent2"/>
                </a:solidFill>
              </a:defRPr>
            </a:lvl4pPr>
            <a:lvl5pPr lvl="4" rtl="0">
              <a:spcBef>
                <a:spcPts val="0"/>
              </a:spcBef>
              <a:spcAft>
                <a:spcPts val="0"/>
              </a:spcAft>
              <a:buClr>
                <a:schemeClr val="accent2"/>
              </a:buClr>
              <a:buSzPts val="3100"/>
              <a:buNone/>
              <a:defRPr>
                <a:solidFill>
                  <a:schemeClr val="accent2"/>
                </a:solidFill>
              </a:defRPr>
            </a:lvl5pPr>
            <a:lvl6pPr lvl="5" rtl="0">
              <a:spcBef>
                <a:spcPts val="0"/>
              </a:spcBef>
              <a:spcAft>
                <a:spcPts val="0"/>
              </a:spcAft>
              <a:buClr>
                <a:schemeClr val="accent2"/>
              </a:buClr>
              <a:buSzPts val="3100"/>
              <a:buNone/>
              <a:defRPr>
                <a:solidFill>
                  <a:schemeClr val="accent2"/>
                </a:solidFill>
              </a:defRPr>
            </a:lvl6pPr>
            <a:lvl7pPr lvl="6" rtl="0">
              <a:spcBef>
                <a:spcPts val="0"/>
              </a:spcBef>
              <a:spcAft>
                <a:spcPts val="0"/>
              </a:spcAft>
              <a:buClr>
                <a:schemeClr val="accent2"/>
              </a:buClr>
              <a:buSzPts val="3100"/>
              <a:buNone/>
              <a:defRPr>
                <a:solidFill>
                  <a:schemeClr val="accent2"/>
                </a:solidFill>
              </a:defRPr>
            </a:lvl7pPr>
            <a:lvl8pPr lvl="7" rtl="0">
              <a:spcBef>
                <a:spcPts val="0"/>
              </a:spcBef>
              <a:spcAft>
                <a:spcPts val="0"/>
              </a:spcAft>
              <a:buClr>
                <a:schemeClr val="accent2"/>
              </a:buClr>
              <a:buSzPts val="3100"/>
              <a:buNone/>
              <a:defRPr>
                <a:solidFill>
                  <a:schemeClr val="accent2"/>
                </a:solidFill>
              </a:defRPr>
            </a:lvl8pPr>
            <a:lvl9pPr lvl="8" rtl="0">
              <a:spcBef>
                <a:spcPts val="0"/>
              </a:spcBef>
              <a:spcAft>
                <a:spcPts val="0"/>
              </a:spcAft>
              <a:buClr>
                <a:schemeClr val="accent2"/>
              </a:buClr>
              <a:buSzPts val="3100"/>
              <a:buNone/>
              <a:defRPr>
                <a:solidFill>
                  <a:schemeClr val="accent2"/>
                </a:solidFill>
              </a:defRPr>
            </a:lvl9pPr>
          </a:lstStyle>
          <a:p>
            <a:endParaRPr/>
          </a:p>
        </p:txBody>
      </p:sp>
      <p:sp>
        <p:nvSpPr>
          <p:cNvPr id="13555" name="Google Shape;13555;p37"/>
          <p:cNvSpPr txBox="1">
            <a:spLocks noGrp="1"/>
          </p:cNvSpPr>
          <p:nvPr>
            <p:ph type="subTitle" idx="1"/>
          </p:nvPr>
        </p:nvSpPr>
        <p:spPr>
          <a:xfrm flipH="1">
            <a:off x="2227170" y="1750975"/>
            <a:ext cx="2011800" cy="323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Fredoka One"/>
              <a:buNone/>
              <a:defRPr sz="2000">
                <a:solidFill>
                  <a:schemeClr val="accent2"/>
                </a:solidFill>
                <a:latin typeface="Fredoka One"/>
                <a:ea typeface="Fredoka One"/>
                <a:cs typeface="Fredoka One"/>
                <a:sym typeface="Fredoka One"/>
              </a:defRPr>
            </a:lvl1pPr>
            <a:lvl2pPr lvl="1" algn="ctr" rtl="0">
              <a:spcBef>
                <a:spcPts val="0"/>
              </a:spcBef>
              <a:spcAft>
                <a:spcPts val="0"/>
              </a:spcAft>
              <a:buSzPts val="1400"/>
              <a:buNone/>
              <a:defRPr>
                <a:solidFill>
                  <a:schemeClr val="accent2"/>
                </a:solidFill>
              </a:defRPr>
            </a:lvl2pPr>
            <a:lvl3pPr lvl="2" algn="ctr" rtl="0">
              <a:spcBef>
                <a:spcPts val="0"/>
              </a:spcBef>
              <a:spcAft>
                <a:spcPts val="0"/>
              </a:spcAft>
              <a:buSzPts val="1400"/>
              <a:buNone/>
              <a:defRPr>
                <a:solidFill>
                  <a:schemeClr val="accent2"/>
                </a:solidFill>
              </a:defRPr>
            </a:lvl3pPr>
            <a:lvl4pPr lvl="3" algn="ctr" rtl="0">
              <a:spcBef>
                <a:spcPts val="0"/>
              </a:spcBef>
              <a:spcAft>
                <a:spcPts val="0"/>
              </a:spcAft>
              <a:buSzPts val="1400"/>
              <a:buNone/>
              <a:defRPr>
                <a:solidFill>
                  <a:schemeClr val="accent2"/>
                </a:solidFill>
              </a:defRPr>
            </a:lvl4pPr>
            <a:lvl5pPr lvl="4" algn="ctr" rtl="0">
              <a:spcBef>
                <a:spcPts val="0"/>
              </a:spcBef>
              <a:spcAft>
                <a:spcPts val="0"/>
              </a:spcAft>
              <a:buSzPts val="1400"/>
              <a:buNone/>
              <a:defRPr>
                <a:solidFill>
                  <a:schemeClr val="accent2"/>
                </a:solidFill>
              </a:defRPr>
            </a:lvl5pPr>
            <a:lvl6pPr lvl="5" algn="ctr" rtl="0">
              <a:spcBef>
                <a:spcPts val="0"/>
              </a:spcBef>
              <a:spcAft>
                <a:spcPts val="0"/>
              </a:spcAft>
              <a:buSzPts val="1400"/>
              <a:buNone/>
              <a:defRPr>
                <a:solidFill>
                  <a:schemeClr val="accent2"/>
                </a:solidFill>
              </a:defRPr>
            </a:lvl6pPr>
            <a:lvl7pPr lvl="6" algn="ctr" rtl="0">
              <a:spcBef>
                <a:spcPts val="0"/>
              </a:spcBef>
              <a:spcAft>
                <a:spcPts val="0"/>
              </a:spcAft>
              <a:buSzPts val="1400"/>
              <a:buNone/>
              <a:defRPr>
                <a:solidFill>
                  <a:schemeClr val="accent2"/>
                </a:solidFill>
              </a:defRPr>
            </a:lvl7pPr>
            <a:lvl8pPr lvl="7" algn="ctr" rtl="0">
              <a:spcBef>
                <a:spcPts val="0"/>
              </a:spcBef>
              <a:spcAft>
                <a:spcPts val="0"/>
              </a:spcAft>
              <a:buSzPts val="1400"/>
              <a:buNone/>
              <a:defRPr>
                <a:solidFill>
                  <a:schemeClr val="accent2"/>
                </a:solidFill>
              </a:defRPr>
            </a:lvl8pPr>
            <a:lvl9pPr lvl="8" algn="ctr" rtl="0">
              <a:spcBef>
                <a:spcPts val="0"/>
              </a:spcBef>
              <a:spcAft>
                <a:spcPts val="0"/>
              </a:spcAft>
              <a:buSzPts val="1400"/>
              <a:buNone/>
              <a:defRPr>
                <a:solidFill>
                  <a:schemeClr val="accent2"/>
                </a:solidFill>
              </a:defRPr>
            </a:lvl9pPr>
          </a:lstStyle>
          <a:p>
            <a:endParaRPr/>
          </a:p>
        </p:txBody>
      </p:sp>
      <p:sp>
        <p:nvSpPr>
          <p:cNvPr id="13556" name="Google Shape;13556;p37"/>
          <p:cNvSpPr txBox="1">
            <a:spLocks noGrp="1"/>
          </p:cNvSpPr>
          <p:nvPr>
            <p:ph type="subTitle" idx="2"/>
          </p:nvPr>
        </p:nvSpPr>
        <p:spPr>
          <a:xfrm flipH="1">
            <a:off x="2227185" y="2040848"/>
            <a:ext cx="2011800" cy="577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lvl2pPr>
            <a:lvl3pPr lvl="2" algn="ctr" rtl="0">
              <a:spcBef>
                <a:spcPts val="0"/>
              </a:spcBef>
              <a:spcAft>
                <a:spcPts val="0"/>
              </a:spcAft>
              <a:buClr>
                <a:schemeClr val="dk1"/>
              </a:buClr>
              <a:buSzPts val="1400"/>
              <a:buNone/>
              <a:defRPr/>
            </a:lvl3pPr>
            <a:lvl4pPr lvl="3" algn="ctr" rtl="0">
              <a:spcBef>
                <a:spcPts val="0"/>
              </a:spcBef>
              <a:spcAft>
                <a:spcPts val="0"/>
              </a:spcAft>
              <a:buClr>
                <a:schemeClr val="dk1"/>
              </a:buClr>
              <a:buSzPts val="1400"/>
              <a:buNone/>
              <a:defRPr/>
            </a:lvl4pPr>
            <a:lvl5pPr lvl="4" algn="ctr" rtl="0">
              <a:spcBef>
                <a:spcPts val="0"/>
              </a:spcBef>
              <a:spcAft>
                <a:spcPts val="0"/>
              </a:spcAft>
              <a:buClr>
                <a:schemeClr val="dk1"/>
              </a:buClr>
              <a:buSzPts val="1400"/>
              <a:buNone/>
              <a:defRPr/>
            </a:lvl5pPr>
            <a:lvl6pPr lvl="5" algn="ctr" rtl="0">
              <a:spcBef>
                <a:spcPts val="0"/>
              </a:spcBef>
              <a:spcAft>
                <a:spcPts val="0"/>
              </a:spcAft>
              <a:buClr>
                <a:schemeClr val="dk1"/>
              </a:buClr>
              <a:buSzPts val="1400"/>
              <a:buNone/>
              <a:defRPr/>
            </a:lvl6pPr>
            <a:lvl7pPr lvl="6" algn="ctr" rtl="0">
              <a:spcBef>
                <a:spcPts val="0"/>
              </a:spcBef>
              <a:spcAft>
                <a:spcPts val="0"/>
              </a:spcAft>
              <a:buClr>
                <a:schemeClr val="dk1"/>
              </a:buClr>
              <a:buSzPts val="1400"/>
              <a:buNone/>
              <a:defRPr/>
            </a:lvl7pPr>
            <a:lvl8pPr lvl="7" algn="ctr" rtl="0">
              <a:spcBef>
                <a:spcPts val="0"/>
              </a:spcBef>
              <a:spcAft>
                <a:spcPts val="0"/>
              </a:spcAft>
              <a:buClr>
                <a:schemeClr val="dk1"/>
              </a:buClr>
              <a:buSzPts val="1400"/>
              <a:buNone/>
              <a:defRPr/>
            </a:lvl8pPr>
            <a:lvl9pPr lvl="8" algn="ctr" rtl="0">
              <a:spcBef>
                <a:spcPts val="0"/>
              </a:spcBef>
              <a:spcAft>
                <a:spcPts val="0"/>
              </a:spcAft>
              <a:buClr>
                <a:schemeClr val="dk1"/>
              </a:buClr>
              <a:buSzPts val="1400"/>
              <a:buNone/>
              <a:defRPr/>
            </a:lvl9pPr>
          </a:lstStyle>
          <a:p>
            <a:endParaRPr/>
          </a:p>
        </p:txBody>
      </p:sp>
      <p:sp>
        <p:nvSpPr>
          <p:cNvPr id="13557" name="Google Shape;13557;p37"/>
          <p:cNvSpPr txBox="1">
            <a:spLocks noGrp="1"/>
          </p:cNvSpPr>
          <p:nvPr>
            <p:ph type="subTitle" idx="3"/>
          </p:nvPr>
        </p:nvSpPr>
        <p:spPr>
          <a:xfrm>
            <a:off x="5764879" y="1750975"/>
            <a:ext cx="2011800" cy="323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Fredoka One"/>
              <a:buNone/>
              <a:defRPr sz="2000">
                <a:solidFill>
                  <a:schemeClr val="accent2"/>
                </a:solidFill>
                <a:latin typeface="Fredoka One"/>
                <a:ea typeface="Fredoka One"/>
                <a:cs typeface="Fredoka One"/>
                <a:sym typeface="Fredoka One"/>
              </a:defRPr>
            </a:lvl1pPr>
            <a:lvl2pPr lvl="1" algn="ctr" rtl="0">
              <a:spcBef>
                <a:spcPts val="0"/>
              </a:spcBef>
              <a:spcAft>
                <a:spcPts val="0"/>
              </a:spcAft>
              <a:buSzPts val="1400"/>
              <a:buNone/>
              <a:defRPr>
                <a:solidFill>
                  <a:schemeClr val="accent2"/>
                </a:solidFill>
              </a:defRPr>
            </a:lvl2pPr>
            <a:lvl3pPr lvl="2" algn="ctr" rtl="0">
              <a:spcBef>
                <a:spcPts val="0"/>
              </a:spcBef>
              <a:spcAft>
                <a:spcPts val="0"/>
              </a:spcAft>
              <a:buSzPts val="1400"/>
              <a:buNone/>
              <a:defRPr>
                <a:solidFill>
                  <a:schemeClr val="accent2"/>
                </a:solidFill>
              </a:defRPr>
            </a:lvl3pPr>
            <a:lvl4pPr lvl="3" algn="ctr" rtl="0">
              <a:spcBef>
                <a:spcPts val="0"/>
              </a:spcBef>
              <a:spcAft>
                <a:spcPts val="0"/>
              </a:spcAft>
              <a:buSzPts val="1400"/>
              <a:buNone/>
              <a:defRPr>
                <a:solidFill>
                  <a:schemeClr val="accent2"/>
                </a:solidFill>
              </a:defRPr>
            </a:lvl4pPr>
            <a:lvl5pPr lvl="4" algn="ctr" rtl="0">
              <a:spcBef>
                <a:spcPts val="0"/>
              </a:spcBef>
              <a:spcAft>
                <a:spcPts val="0"/>
              </a:spcAft>
              <a:buSzPts val="1400"/>
              <a:buNone/>
              <a:defRPr>
                <a:solidFill>
                  <a:schemeClr val="accent2"/>
                </a:solidFill>
              </a:defRPr>
            </a:lvl5pPr>
            <a:lvl6pPr lvl="5" algn="ctr" rtl="0">
              <a:spcBef>
                <a:spcPts val="0"/>
              </a:spcBef>
              <a:spcAft>
                <a:spcPts val="0"/>
              </a:spcAft>
              <a:buSzPts val="1400"/>
              <a:buNone/>
              <a:defRPr>
                <a:solidFill>
                  <a:schemeClr val="accent2"/>
                </a:solidFill>
              </a:defRPr>
            </a:lvl6pPr>
            <a:lvl7pPr lvl="6" algn="ctr" rtl="0">
              <a:spcBef>
                <a:spcPts val="0"/>
              </a:spcBef>
              <a:spcAft>
                <a:spcPts val="0"/>
              </a:spcAft>
              <a:buSzPts val="1400"/>
              <a:buNone/>
              <a:defRPr>
                <a:solidFill>
                  <a:schemeClr val="accent2"/>
                </a:solidFill>
              </a:defRPr>
            </a:lvl7pPr>
            <a:lvl8pPr lvl="7" algn="ctr" rtl="0">
              <a:spcBef>
                <a:spcPts val="0"/>
              </a:spcBef>
              <a:spcAft>
                <a:spcPts val="0"/>
              </a:spcAft>
              <a:buSzPts val="1400"/>
              <a:buNone/>
              <a:defRPr>
                <a:solidFill>
                  <a:schemeClr val="accent2"/>
                </a:solidFill>
              </a:defRPr>
            </a:lvl8pPr>
            <a:lvl9pPr lvl="8" algn="ctr" rtl="0">
              <a:spcBef>
                <a:spcPts val="0"/>
              </a:spcBef>
              <a:spcAft>
                <a:spcPts val="0"/>
              </a:spcAft>
              <a:buSzPts val="1400"/>
              <a:buNone/>
              <a:defRPr>
                <a:solidFill>
                  <a:schemeClr val="accent2"/>
                </a:solidFill>
              </a:defRPr>
            </a:lvl9pPr>
          </a:lstStyle>
          <a:p>
            <a:endParaRPr/>
          </a:p>
        </p:txBody>
      </p:sp>
      <p:sp>
        <p:nvSpPr>
          <p:cNvPr id="13558" name="Google Shape;13558;p37"/>
          <p:cNvSpPr txBox="1">
            <a:spLocks noGrp="1"/>
          </p:cNvSpPr>
          <p:nvPr>
            <p:ph type="subTitle" idx="4"/>
          </p:nvPr>
        </p:nvSpPr>
        <p:spPr>
          <a:xfrm>
            <a:off x="5764865" y="2040848"/>
            <a:ext cx="2011800" cy="577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lvl2pPr>
            <a:lvl3pPr lvl="2" algn="ctr" rtl="0">
              <a:spcBef>
                <a:spcPts val="0"/>
              </a:spcBef>
              <a:spcAft>
                <a:spcPts val="0"/>
              </a:spcAft>
              <a:buClr>
                <a:schemeClr val="dk1"/>
              </a:buClr>
              <a:buSzPts val="1400"/>
              <a:buNone/>
              <a:defRPr/>
            </a:lvl3pPr>
            <a:lvl4pPr lvl="3" algn="ctr" rtl="0">
              <a:spcBef>
                <a:spcPts val="0"/>
              </a:spcBef>
              <a:spcAft>
                <a:spcPts val="0"/>
              </a:spcAft>
              <a:buClr>
                <a:schemeClr val="dk1"/>
              </a:buClr>
              <a:buSzPts val="1400"/>
              <a:buNone/>
              <a:defRPr/>
            </a:lvl4pPr>
            <a:lvl5pPr lvl="4" algn="ctr" rtl="0">
              <a:spcBef>
                <a:spcPts val="0"/>
              </a:spcBef>
              <a:spcAft>
                <a:spcPts val="0"/>
              </a:spcAft>
              <a:buClr>
                <a:schemeClr val="dk1"/>
              </a:buClr>
              <a:buSzPts val="1400"/>
              <a:buNone/>
              <a:defRPr/>
            </a:lvl5pPr>
            <a:lvl6pPr lvl="5" algn="ctr" rtl="0">
              <a:spcBef>
                <a:spcPts val="0"/>
              </a:spcBef>
              <a:spcAft>
                <a:spcPts val="0"/>
              </a:spcAft>
              <a:buClr>
                <a:schemeClr val="dk1"/>
              </a:buClr>
              <a:buSzPts val="1400"/>
              <a:buNone/>
              <a:defRPr/>
            </a:lvl6pPr>
            <a:lvl7pPr lvl="6" algn="ctr" rtl="0">
              <a:spcBef>
                <a:spcPts val="0"/>
              </a:spcBef>
              <a:spcAft>
                <a:spcPts val="0"/>
              </a:spcAft>
              <a:buClr>
                <a:schemeClr val="dk1"/>
              </a:buClr>
              <a:buSzPts val="1400"/>
              <a:buNone/>
              <a:defRPr/>
            </a:lvl7pPr>
            <a:lvl8pPr lvl="7" algn="ctr" rtl="0">
              <a:spcBef>
                <a:spcPts val="0"/>
              </a:spcBef>
              <a:spcAft>
                <a:spcPts val="0"/>
              </a:spcAft>
              <a:buClr>
                <a:schemeClr val="dk1"/>
              </a:buClr>
              <a:buSzPts val="1400"/>
              <a:buNone/>
              <a:defRPr/>
            </a:lvl8pPr>
            <a:lvl9pPr lvl="8" algn="ctr" rtl="0">
              <a:spcBef>
                <a:spcPts val="0"/>
              </a:spcBef>
              <a:spcAft>
                <a:spcPts val="0"/>
              </a:spcAft>
              <a:buClr>
                <a:schemeClr val="dk1"/>
              </a:buClr>
              <a:buSzPts val="1400"/>
              <a:buNone/>
              <a:defRPr/>
            </a:lvl9pPr>
          </a:lstStyle>
          <a:p>
            <a:endParaRPr/>
          </a:p>
        </p:txBody>
      </p:sp>
      <p:sp>
        <p:nvSpPr>
          <p:cNvPr id="13559" name="Google Shape;13559;p37"/>
          <p:cNvSpPr txBox="1">
            <a:spLocks noGrp="1"/>
          </p:cNvSpPr>
          <p:nvPr>
            <p:ph type="subTitle" idx="5"/>
          </p:nvPr>
        </p:nvSpPr>
        <p:spPr>
          <a:xfrm flipH="1">
            <a:off x="2227170" y="3309801"/>
            <a:ext cx="2011800" cy="323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Fredoka One"/>
              <a:buNone/>
              <a:defRPr sz="2000">
                <a:solidFill>
                  <a:schemeClr val="accent2"/>
                </a:solidFill>
                <a:latin typeface="Fredoka One"/>
                <a:ea typeface="Fredoka One"/>
                <a:cs typeface="Fredoka One"/>
                <a:sym typeface="Fredoka One"/>
              </a:defRPr>
            </a:lvl1pPr>
            <a:lvl2pPr lvl="1" algn="ctr" rtl="0">
              <a:spcBef>
                <a:spcPts val="0"/>
              </a:spcBef>
              <a:spcAft>
                <a:spcPts val="0"/>
              </a:spcAft>
              <a:buSzPts val="1400"/>
              <a:buNone/>
              <a:defRPr>
                <a:solidFill>
                  <a:schemeClr val="accent2"/>
                </a:solidFill>
              </a:defRPr>
            </a:lvl2pPr>
            <a:lvl3pPr lvl="2" algn="ctr" rtl="0">
              <a:spcBef>
                <a:spcPts val="0"/>
              </a:spcBef>
              <a:spcAft>
                <a:spcPts val="0"/>
              </a:spcAft>
              <a:buSzPts val="1400"/>
              <a:buNone/>
              <a:defRPr>
                <a:solidFill>
                  <a:schemeClr val="accent2"/>
                </a:solidFill>
              </a:defRPr>
            </a:lvl3pPr>
            <a:lvl4pPr lvl="3" algn="ctr" rtl="0">
              <a:spcBef>
                <a:spcPts val="0"/>
              </a:spcBef>
              <a:spcAft>
                <a:spcPts val="0"/>
              </a:spcAft>
              <a:buSzPts val="1400"/>
              <a:buNone/>
              <a:defRPr>
                <a:solidFill>
                  <a:schemeClr val="accent2"/>
                </a:solidFill>
              </a:defRPr>
            </a:lvl4pPr>
            <a:lvl5pPr lvl="4" algn="ctr" rtl="0">
              <a:spcBef>
                <a:spcPts val="0"/>
              </a:spcBef>
              <a:spcAft>
                <a:spcPts val="0"/>
              </a:spcAft>
              <a:buSzPts val="1400"/>
              <a:buNone/>
              <a:defRPr>
                <a:solidFill>
                  <a:schemeClr val="accent2"/>
                </a:solidFill>
              </a:defRPr>
            </a:lvl5pPr>
            <a:lvl6pPr lvl="5" algn="ctr" rtl="0">
              <a:spcBef>
                <a:spcPts val="0"/>
              </a:spcBef>
              <a:spcAft>
                <a:spcPts val="0"/>
              </a:spcAft>
              <a:buSzPts val="1400"/>
              <a:buNone/>
              <a:defRPr>
                <a:solidFill>
                  <a:schemeClr val="accent2"/>
                </a:solidFill>
              </a:defRPr>
            </a:lvl6pPr>
            <a:lvl7pPr lvl="6" algn="ctr" rtl="0">
              <a:spcBef>
                <a:spcPts val="0"/>
              </a:spcBef>
              <a:spcAft>
                <a:spcPts val="0"/>
              </a:spcAft>
              <a:buSzPts val="1400"/>
              <a:buNone/>
              <a:defRPr>
                <a:solidFill>
                  <a:schemeClr val="accent2"/>
                </a:solidFill>
              </a:defRPr>
            </a:lvl7pPr>
            <a:lvl8pPr lvl="7" algn="ctr" rtl="0">
              <a:spcBef>
                <a:spcPts val="0"/>
              </a:spcBef>
              <a:spcAft>
                <a:spcPts val="0"/>
              </a:spcAft>
              <a:buSzPts val="1400"/>
              <a:buNone/>
              <a:defRPr>
                <a:solidFill>
                  <a:schemeClr val="accent2"/>
                </a:solidFill>
              </a:defRPr>
            </a:lvl8pPr>
            <a:lvl9pPr lvl="8" algn="ctr" rtl="0">
              <a:spcBef>
                <a:spcPts val="0"/>
              </a:spcBef>
              <a:spcAft>
                <a:spcPts val="0"/>
              </a:spcAft>
              <a:buSzPts val="1400"/>
              <a:buNone/>
              <a:defRPr>
                <a:solidFill>
                  <a:schemeClr val="accent2"/>
                </a:solidFill>
              </a:defRPr>
            </a:lvl9pPr>
          </a:lstStyle>
          <a:p>
            <a:endParaRPr/>
          </a:p>
        </p:txBody>
      </p:sp>
      <p:sp>
        <p:nvSpPr>
          <p:cNvPr id="13560" name="Google Shape;13560;p37"/>
          <p:cNvSpPr txBox="1">
            <a:spLocks noGrp="1"/>
          </p:cNvSpPr>
          <p:nvPr>
            <p:ph type="subTitle" idx="6"/>
          </p:nvPr>
        </p:nvSpPr>
        <p:spPr>
          <a:xfrm flipH="1">
            <a:off x="2227185" y="3617346"/>
            <a:ext cx="2011800" cy="577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lvl2pPr>
            <a:lvl3pPr lvl="2" algn="ctr" rtl="0">
              <a:spcBef>
                <a:spcPts val="0"/>
              </a:spcBef>
              <a:spcAft>
                <a:spcPts val="0"/>
              </a:spcAft>
              <a:buClr>
                <a:schemeClr val="dk1"/>
              </a:buClr>
              <a:buSzPts val="1400"/>
              <a:buNone/>
              <a:defRPr/>
            </a:lvl3pPr>
            <a:lvl4pPr lvl="3" algn="ctr" rtl="0">
              <a:spcBef>
                <a:spcPts val="0"/>
              </a:spcBef>
              <a:spcAft>
                <a:spcPts val="0"/>
              </a:spcAft>
              <a:buClr>
                <a:schemeClr val="dk1"/>
              </a:buClr>
              <a:buSzPts val="1400"/>
              <a:buNone/>
              <a:defRPr/>
            </a:lvl4pPr>
            <a:lvl5pPr lvl="4" algn="ctr" rtl="0">
              <a:spcBef>
                <a:spcPts val="0"/>
              </a:spcBef>
              <a:spcAft>
                <a:spcPts val="0"/>
              </a:spcAft>
              <a:buClr>
                <a:schemeClr val="dk1"/>
              </a:buClr>
              <a:buSzPts val="1400"/>
              <a:buNone/>
              <a:defRPr/>
            </a:lvl5pPr>
            <a:lvl6pPr lvl="5" algn="ctr" rtl="0">
              <a:spcBef>
                <a:spcPts val="0"/>
              </a:spcBef>
              <a:spcAft>
                <a:spcPts val="0"/>
              </a:spcAft>
              <a:buClr>
                <a:schemeClr val="dk1"/>
              </a:buClr>
              <a:buSzPts val="1400"/>
              <a:buNone/>
              <a:defRPr/>
            </a:lvl6pPr>
            <a:lvl7pPr lvl="6" algn="ctr" rtl="0">
              <a:spcBef>
                <a:spcPts val="0"/>
              </a:spcBef>
              <a:spcAft>
                <a:spcPts val="0"/>
              </a:spcAft>
              <a:buClr>
                <a:schemeClr val="dk1"/>
              </a:buClr>
              <a:buSzPts val="1400"/>
              <a:buNone/>
              <a:defRPr/>
            </a:lvl7pPr>
            <a:lvl8pPr lvl="7" algn="ctr" rtl="0">
              <a:spcBef>
                <a:spcPts val="0"/>
              </a:spcBef>
              <a:spcAft>
                <a:spcPts val="0"/>
              </a:spcAft>
              <a:buClr>
                <a:schemeClr val="dk1"/>
              </a:buClr>
              <a:buSzPts val="1400"/>
              <a:buNone/>
              <a:defRPr/>
            </a:lvl8pPr>
            <a:lvl9pPr lvl="8" algn="ctr" rtl="0">
              <a:spcBef>
                <a:spcPts val="0"/>
              </a:spcBef>
              <a:spcAft>
                <a:spcPts val="0"/>
              </a:spcAft>
              <a:buClr>
                <a:schemeClr val="dk1"/>
              </a:buClr>
              <a:buSzPts val="1400"/>
              <a:buNone/>
              <a:defRPr/>
            </a:lvl9pPr>
          </a:lstStyle>
          <a:p>
            <a:endParaRPr/>
          </a:p>
        </p:txBody>
      </p:sp>
      <p:sp>
        <p:nvSpPr>
          <p:cNvPr id="13561" name="Google Shape;13561;p37"/>
          <p:cNvSpPr txBox="1">
            <a:spLocks noGrp="1"/>
          </p:cNvSpPr>
          <p:nvPr>
            <p:ph type="subTitle" idx="7"/>
          </p:nvPr>
        </p:nvSpPr>
        <p:spPr>
          <a:xfrm>
            <a:off x="5764879" y="3309801"/>
            <a:ext cx="2011800" cy="323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Fredoka One"/>
              <a:buNone/>
              <a:defRPr sz="2000">
                <a:solidFill>
                  <a:schemeClr val="accent2"/>
                </a:solidFill>
                <a:latin typeface="Fredoka One"/>
                <a:ea typeface="Fredoka One"/>
                <a:cs typeface="Fredoka One"/>
                <a:sym typeface="Fredoka One"/>
              </a:defRPr>
            </a:lvl1pPr>
            <a:lvl2pPr lvl="1" algn="ctr" rtl="0">
              <a:spcBef>
                <a:spcPts val="0"/>
              </a:spcBef>
              <a:spcAft>
                <a:spcPts val="0"/>
              </a:spcAft>
              <a:buSzPts val="1400"/>
              <a:buNone/>
              <a:defRPr>
                <a:solidFill>
                  <a:schemeClr val="accent2"/>
                </a:solidFill>
              </a:defRPr>
            </a:lvl2pPr>
            <a:lvl3pPr lvl="2" algn="ctr" rtl="0">
              <a:spcBef>
                <a:spcPts val="0"/>
              </a:spcBef>
              <a:spcAft>
                <a:spcPts val="0"/>
              </a:spcAft>
              <a:buSzPts val="1400"/>
              <a:buNone/>
              <a:defRPr>
                <a:solidFill>
                  <a:schemeClr val="accent2"/>
                </a:solidFill>
              </a:defRPr>
            </a:lvl3pPr>
            <a:lvl4pPr lvl="3" algn="ctr" rtl="0">
              <a:spcBef>
                <a:spcPts val="0"/>
              </a:spcBef>
              <a:spcAft>
                <a:spcPts val="0"/>
              </a:spcAft>
              <a:buSzPts val="1400"/>
              <a:buNone/>
              <a:defRPr>
                <a:solidFill>
                  <a:schemeClr val="accent2"/>
                </a:solidFill>
              </a:defRPr>
            </a:lvl4pPr>
            <a:lvl5pPr lvl="4" algn="ctr" rtl="0">
              <a:spcBef>
                <a:spcPts val="0"/>
              </a:spcBef>
              <a:spcAft>
                <a:spcPts val="0"/>
              </a:spcAft>
              <a:buSzPts val="1400"/>
              <a:buNone/>
              <a:defRPr>
                <a:solidFill>
                  <a:schemeClr val="accent2"/>
                </a:solidFill>
              </a:defRPr>
            </a:lvl5pPr>
            <a:lvl6pPr lvl="5" algn="ctr" rtl="0">
              <a:spcBef>
                <a:spcPts val="0"/>
              </a:spcBef>
              <a:spcAft>
                <a:spcPts val="0"/>
              </a:spcAft>
              <a:buSzPts val="1400"/>
              <a:buNone/>
              <a:defRPr>
                <a:solidFill>
                  <a:schemeClr val="accent2"/>
                </a:solidFill>
              </a:defRPr>
            </a:lvl6pPr>
            <a:lvl7pPr lvl="6" algn="ctr" rtl="0">
              <a:spcBef>
                <a:spcPts val="0"/>
              </a:spcBef>
              <a:spcAft>
                <a:spcPts val="0"/>
              </a:spcAft>
              <a:buSzPts val="1400"/>
              <a:buNone/>
              <a:defRPr>
                <a:solidFill>
                  <a:schemeClr val="accent2"/>
                </a:solidFill>
              </a:defRPr>
            </a:lvl7pPr>
            <a:lvl8pPr lvl="7" algn="ctr" rtl="0">
              <a:spcBef>
                <a:spcPts val="0"/>
              </a:spcBef>
              <a:spcAft>
                <a:spcPts val="0"/>
              </a:spcAft>
              <a:buSzPts val="1400"/>
              <a:buNone/>
              <a:defRPr>
                <a:solidFill>
                  <a:schemeClr val="accent2"/>
                </a:solidFill>
              </a:defRPr>
            </a:lvl8pPr>
            <a:lvl9pPr lvl="8" algn="ctr" rtl="0">
              <a:spcBef>
                <a:spcPts val="0"/>
              </a:spcBef>
              <a:spcAft>
                <a:spcPts val="0"/>
              </a:spcAft>
              <a:buSzPts val="1400"/>
              <a:buNone/>
              <a:defRPr>
                <a:solidFill>
                  <a:schemeClr val="accent2"/>
                </a:solidFill>
              </a:defRPr>
            </a:lvl9pPr>
          </a:lstStyle>
          <a:p>
            <a:endParaRPr/>
          </a:p>
        </p:txBody>
      </p:sp>
      <p:sp>
        <p:nvSpPr>
          <p:cNvPr id="13562" name="Google Shape;13562;p37"/>
          <p:cNvSpPr txBox="1">
            <a:spLocks noGrp="1"/>
          </p:cNvSpPr>
          <p:nvPr>
            <p:ph type="subTitle" idx="8"/>
          </p:nvPr>
        </p:nvSpPr>
        <p:spPr>
          <a:xfrm>
            <a:off x="5764865" y="3617346"/>
            <a:ext cx="2011800" cy="577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lvl2pPr>
            <a:lvl3pPr lvl="2" algn="ctr" rtl="0">
              <a:spcBef>
                <a:spcPts val="0"/>
              </a:spcBef>
              <a:spcAft>
                <a:spcPts val="0"/>
              </a:spcAft>
              <a:buClr>
                <a:schemeClr val="dk1"/>
              </a:buClr>
              <a:buSzPts val="1400"/>
              <a:buNone/>
              <a:defRPr/>
            </a:lvl3pPr>
            <a:lvl4pPr lvl="3" algn="ctr" rtl="0">
              <a:spcBef>
                <a:spcPts val="0"/>
              </a:spcBef>
              <a:spcAft>
                <a:spcPts val="0"/>
              </a:spcAft>
              <a:buClr>
                <a:schemeClr val="dk1"/>
              </a:buClr>
              <a:buSzPts val="1400"/>
              <a:buNone/>
              <a:defRPr/>
            </a:lvl4pPr>
            <a:lvl5pPr lvl="4" algn="ctr" rtl="0">
              <a:spcBef>
                <a:spcPts val="0"/>
              </a:spcBef>
              <a:spcAft>
                <a:spcPts val="0"/>
              </a:spcAft>
              <a:buClr>
                <a:schemeClr val="dk1"/>
              </a:buClr>
              <a:buSzPts val="1400"/>
              <a:buNone/>
              <a:defRPr/>
            </a:lvl5pPr>
            <a:lvl6pPr lvl="5" algn="ctr" rtl="0">
              <a:spcBef>
                <a:spcPts val="0"/>
              </a:spcBef>
              <a:spcAft>
                <a:spcPts val="0"/>
              </a:spcAft>
              <a:buClr>
                <a:schemeClr val="dk1"/>
              </a:buClr>
              <a:buSzPts val="1400"/>
              <a:buNone/>
              <a:defRPr/>
            </a:lvl6pPr>
            <a:lvl7pPr lvl="6" algn="ctr" rtl="0">
              <a:spcBef>
                <a:spcPts val="0"/>
              </a:spcBef>
              <a:spcAft>
                <a:spcPts val="0"/>
              </a:spcAft>
              <a:buClr>
                <a:schemeClr val="dk1"/>
              </a:buClr>
              <a:buSzPts val="1400"/>
              <a:buNone/>
              <a:defRPr/>
            </a:lvl7pPr>
            <a:lvl8pPr lvl="7" algn="ctr" rtl="0">
              <a:spcBef>
                <a:spcPts val="0"/>
              </a:spcBef>
              <a:spcAft>
                <a:spcPts val="0"/>
              </a:spcAft>
              <a:buClr>
                <a:schemeClr val="dk1"/>
              </a:buClr>
              <a:buSzPts val="1400"/>
              <a:buNone/>
              <a:defRPr/>
            </a:lvl8pPr>
            <a:lvl9pPr lvl="8" algn="ctr" rtl="0">
              <a:spcBef>
                <a:spcPts val="0"/>
              </a:spcBef>
              <a:spcAft>
                <a:spcPts val="0"/>
              </a:spcAft>
              <a:buClr>
                <a:schemeClr val="dk1"/>
              </a:buClr>
              <a:buSzPts val="1400"/>
              <a:buNone/>
              <a:defRPr/>
            </a:lvl9pPr>
          </a:lstStyle>
          <a:p>
            <a:endParaRPr/>
          </a:p>
        </p:txBody>
      </p:sp>
      <p:grpSp>
        <p:nvGrpSpPr>
          <p:cNvPr id="13563" name="Google Shape;13563;p37"/>
          <p:cNvGrpSpPr/>
          <p:nvPr/>
        </p:nvGrpSpPr>
        <p:grpSpPr>
          <a:xfrm flipH="1">
            <a:off x="-2307320" y="1273940"/>
            <a:ext cx="3477209" cy="3442588"/>
            <a:chOff x="1719500" y="647950"/>
            <a:chExt cx="4376050" cy="4333025"/>
          </a:xfrm>
        </p:grpSpPr>
        <p:sp>
          <p:nvSpPr>
            <p:cNvPr id="13564" name="Google Shape;13564;p37"/>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5" name="Google Shape;13565;p37"/>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6" name="Google Shape;13566;p37"/>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7" name="Google Shape;13567;p37"/>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8" name="Google Shape;13568;p37"/>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9" name="Google Shape;13569;p37"/>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0" name="Google Shape;13570;p37"/>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1" name="Google Shape;13571;p37"/>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2" name="Google Shape;13572;p37"/>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3" name="Google Shape;13573;p37"/>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4" name="Google Shape;13574;p37"/>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5" name="Google Shape;13575;p37"/>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6" name="Google Shape;13576;p37"/>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7" name="Google Shape;13577;p37"/>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8" name="Google Shape;13578;p37"/>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9" name="Google Shape;13579;p37"/>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0" name="Google Shape;13580;p37"/>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1" name="Google Shape;13581;p37"/>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2" name="Google Shape;13582;p37"/>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3" name="Google Shape;13583;p37"/>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4" name="Google Shape;13584;p37"/>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5" name="Google Shape;13585;p37"/>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6" name="Google Shape;13586;p37"/>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7" name="Google Shape;13587;p37"/>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8" name="Google Shape;13588;p37"/>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9" name="Google Shape;13589;p37"/>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0" name="Google Shape;13590;p37"/>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1" name="Google Shape;13591;p37"/>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2" name="Google Shape;13592;p37"/>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3" name="Google Shape;13593;p37"/>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4" name="Google Shape;13594;p37"/>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5" name="Google Shape;13595;p37"/>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6" name="Google Shape;13596;p37"/>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7" name="Google Shape;13597;p37"/>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8" name="Google Shape;13598;p37"/>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9" name="Google Shape;13599;p37"/>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0" name="Google Shape;13600;p37"/>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1" name="Google Shape;13601;p37"/>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2" name="Google Shape;13602;p37"/>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3" name="Google Shape;13603;p37"/>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4" name="Google Shape;13604;p37"/>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5" name="Google Shape;13605;p37"/>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6" name="Google Shape;13606;p37"/>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7" name="Google Shape;13607;p37"/>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8" name="Google Shape;13608;p37"/>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9" name="Google Shape;13609;p37"/>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0" name="Google Shape;13610;p37"/>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1" name="Google Shape;13611;p37"/>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2" name="Google Shape;13612;p37"/>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3" name="Google Shape;13613;p37"/>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4" name="Google Shape;13614;p37"/>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5" name="Google Shape;13615;p37"/>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6" name="Google Shape;13616;p37"/>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7" name="Google Shape;13617;p37"/>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8" name="Google Shape;13618;p37"/>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9" name="Google Shape;13619;p37"/>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0" name="Google Shape;13620;p37"/>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1" name="Google Shape;13621;p37"/>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2" name="Google Shape;13622;p37"/>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3" name="Google Shape;13623;p37"/>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4" name="Google Shape;13624;p37"/>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5" name="Google Shape;13625;p37"/>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6" name="Google Shape;13626;p37"/>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7" name="Google Shape;13627;p37"/>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8" name="Google Shape;13628;p37"/>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9" name="Google Shape;13629;p37"/>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0" name="Google Shape;13630;p37"/>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1" name="Google Shape;13631;p37"/>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2" name="Google Shape;13632;p37"/>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3" name="Google Shape;13633;p37"/>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4" name="Google Shape;13634;p37"/>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5" name="Google Shape;13635;p37"/>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6" name="Google Shape;13636;p37"/>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7" name="Google Shape;13637;p37"/>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8" name="Google Shape;13638;p37"/>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9" name="Google Shape;13639;p37"/>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0" name="Google Shape;13640;p37"/>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1" name="Google Shape;13641;p37"/>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2" name="Google Shape;13642;p37"/>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3" name="Google Shape;13643;p37"/>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4" name="Google Shape;13644;p37"/>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5" name="Google Shape;13645;p37"/>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6" name="Google Shape;13646;p37"/>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7" name="Google Shape;13647;p37"/>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8" name="Google Shape;13648;p37"/>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9" name="Google Shape;13649;p37"/>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0" name="Google Shape;13650;p37"/>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1" name="Google Shape;13651;p37"/>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2" name="Google Shape;13652;p37"/>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3" name="Google Shape;13653;p37"/>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4" name="Google Shape;13654;p37"/>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5" name="Google Shape;13655;p37"/>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6" name="Google Shape;13656;p37"/>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7" name="Google Shape;13657;p37"/>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8" name="Google Shape;13658;p37"/>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9" name="Google Shape;13659;p37"/>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0" name="Google Shape;13660;p37"/>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1" name="Google Shape;13661;p37"/>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2" name="Google Shape;13662;p37"/>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3" name="Google Shape;13663;p37"/>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4" name="Google Shape;13664;p37"/>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5" name="Google Shape;13665;p37"/>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6" name="Google Shape;13666;p37"/>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7" name="Google Shape;13667;p37"/>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8" name="Google Shape;13668;p37"/>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9" name="Google Shape;13669;p37"/>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0" name="Google Shape;13670;p37"/>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1" name="Google Shape;13671;p37"/>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2" name="Google Shape;13672;p37"/>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3" name="Google Shape;13673;p37"/>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4" name="Google Shape;13674;p37"/>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5" name="Google Shape;13675;p37"/>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6" name="Google Shape;13676;p37"/>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7" name="Google Shape;13677;p37"/>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8" name="Google Shape;13678;p37"/>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9" name="Google Shape;13679;p37"/>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0" name="Google Shape;13680;p37"/>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1" name="Google Shape;13681;p37"/>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2" name="Google Shape;13682;p37"/>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3" name="Google Shape;13683;p37"/>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4" name="Google Shape;13684;p37"/>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5" name="Google Shape;13685;p37"/>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6" name="Google Shape;13686;p37"/>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7" name="Google Shape;13687;p37"/>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8" name="Google Shape;13688;p37"/>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9" name="Google Shape;13689;p37"/>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0" name="Google Shape;13690;p37"/>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1" name="Google Shape;13691;p37"/>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2" name="Google Shape;13692;p37"/>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3" name="Google Shape;13693;p37"/>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4" name="Google Shape;13694;p37"/>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5" name="Google Shape;13695;p37"/>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6" name="Google Shape;13696;p37"/>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7" name="Google Shape;13697;p37"/>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8" name="Google Shape;13698;p37"/>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9" name="Google Shape;13699;p37"/>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0" name="Google Shape;13700;p37"/>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1" name="Google Shape;13701;p37"/>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2" name="Google Shape;13702;p37"/>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3" name="Google Shape;13703;p37"/>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4" name="Google Shape;13704;p37"/>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5" name="Google Shape;13705;p37"/>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6" name="Google Shape;13706;p37"/>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7" name="Google Shape;13707;p37"/>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8" name="Google Shape;13708;p37"/>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9" name="Google Shape;13709;p37"/>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0" name="Google Shape;13710;p37"/>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1" name="Google Shape;13711;p37"/>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2" name="Google Shape;13712;p37"/>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3" name="Google Shape;13713;p37"/>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4" name="Google Shape;13714;p37"/>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5" name="Google Shape;13715;p37"/>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6" name="Google Shape;13716;p37"/>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7" name="Google Shape;13717;p37"/>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8" name="Google Shape;13718;p37"/>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9" name="Google Shape;13719;p37"/>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0" name="Google Shape;13720;p37"/>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1" name="Google Shape;13721;p37"/>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2" name="Google Shape;13722;p37"/>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3" name="Google Shape;13723;p37"/>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4" name="Google Shape;13724;p37"/>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5" name="Google Shape;13725;p37"/>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6" name="Google Shape;13726;p37"/>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7" name="Google Shape;13727;p37"/>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8" name="Google Shape;13728;p37"/>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9" name="Google Shape;13729;p37"/>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0" name="Google Shape;13730;p37"/>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1" name="Google Shape;13731;p37"/>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2" name="Google Shape;13732;p37"/>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3" name="Google Shape;13733;p37"/>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4" name="Google Shape;13734;p37"/>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5" name="Google Shape;13735;p37"/>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6" name="Google Shape;13736;p37"/>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7" name="Google Shape;13737;p37"/>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8" name="Google Shape;13738;p37"/>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9" name="Google Shape;13739;p37"/>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0" name="Google Shape;13740;p37"/>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1" name="Google Shape;13741;p37"/>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2" name="Google Shape;13742;p37"/>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3" name="Google Shape;13743;p37"/>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4" name="Google Shape;13744;p37"/>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5" name="Google Shape;13745;p37"/>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6" name="Google Shape;13746;p37"/>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7" name="Google Shape;13747;p37"/>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8" name="Google Shape;13748;p37"/>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9" name="Google Shape;13749;p37"/>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0" name="Google Shape;13750;p37"/>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1" name="Google Shape;13751;p37"/>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2" name="Google Shape;13752;p37"/>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3" name="Google Shape;13753;p37"/>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4" name="Google Shape;13754;p37"/>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5" name="Google Shape;13755;p37"/>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6" name="Google Shape;13756;p37"/>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7" name="Google Shape;13757;p37"/>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8" name="Google Shape;13758;p37"/>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9" name="Google Shape;13759;p37"/>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0" name="Google Shape;13760;p37"/>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1" name="Google Shape;13761;p37"/>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2" name="Google Shape;13762;p37"/>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3" name="Google Shape;13763;p37"/>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4" name="Google Shape;13764;p37"/>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5" name="Google Shape;13765;p37"/>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6" name="Google Shape;13766;p37"/>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7" name="Google Shape;13767;p37"/>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8" name="Google Shape;13768;p37"/>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9" name="Google Shape;13769;p37"/>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0" name="Google Shape;13770;p37"/>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1" name="Google Shape;13771;p37"/>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2" name="Google Shape;13772;p37"/>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3" name="Google Shape;13773;p37"/>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4" name="Google Shape;13774;p37"/>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5" name="Google Shape;13775;p37"/>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6" name="Google Shape;13776;p37"/>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7" name="Google Shape;13777;p37"/>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8" name="Google Shape;13778;p37"/>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9" name="Google Shape;13779;p37"/>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0" name="Google Shape;13780;p37"/>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1" name="Google Shape;13781;p37"/>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2" name="Google Shape;13782;p37"/>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3" name="Google Shape;13783;p37"/>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4" name="Google Shape;13784;p37"/>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5" name="Google Shape;13785;p37"/>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6" name="Google Shape;13786;p37"/>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7" name="Google Shape;13787;p37"/>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8" name="Google Shape;13788;p37"/>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9" name="Google Shape;13789;p37"/>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0" name="Google Shape;13790;p37"/>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1" name="Google Shape;13791;p37"/>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2" name="Google Shape;13792;p37"/>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3" name="Google Shape;13793;p37"/>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4" name="Google Shape;13794;p37"/>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5" name="Google Shape;13795;p37"/>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6" name="Google Shape;13796;p37"/>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7" name="Google Shape;13797;p37"/>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8" name="Google Shape;13798;p37"/>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9" name="Google Shape;13799;p37"/>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0" name="Google Shape;13800;p37"/>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1" name="Google Shape;13801;p37"/>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2" name="Google Shape;13802;p37"/>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3" name="Google Shape;13803;p37"/>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4" name="Google Shape;13804;p37"/>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5" name="Google Shape;13805;p37"/>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6" name="Google Shape;13806;p37"/>
          <p:cNvGrpSpPr/>
          <p:nvPr/>
        </p:nvGrpSpPr>
        <p:grpSpPr>
          <a:xfrm flipH="1">
            <a:off x="7974105" y="1273940"/>
            <a:ext cx="3477209" cy="3442588"/>
            <a:chOff x="1719500" y="647950"/>
            <a:chExt cx="4376050" cy="4333025"/>
          </a:xfrm>
        </p:grpSpPr>
        <p:sp>
          <p:nvSpPr>
            <p:cNvPr id="13807" name="Google Shape;13807;p37"/>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8" name="Google Shape;13808;p37"/>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9" name="Google Shape;13809;p37"/>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0" name="Google Shape;13810;p37"/>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1" name="Google Shape;13811;p37"/>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2" name="Google Shape;13812;p37"/>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3" name="Google Shape;13813;p37"/>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4" name="Google Shape;13814;p37"/>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5" name="Google Shape;13815;p37"/>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6" name="Google Shape;13816;p37"/>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7" name="Google Shape;13817;p37"/>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8" name="Google Shape;13818;p37"/>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9" name="Google Shape;13819;p37"/>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0" name="Google Shape;13820;p37"/>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1" name="Google Shape;13821;p37"/>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2" name="Google Shape;13822;p37"/>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3" name="Google Shape;13823;p37"/>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4" name="Google Shape;13824;p37"/>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5" name="Google Shape;13825;p37"/>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6" name="Google Shape;13826;p37"/>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7" name="Google Shape;13827;p37"/>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8" name="Google Shape;13828;p37"/>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9" name="Google Shape;13829;p37"/>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0" name="Google Shape;13830;p37"/>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1" name="Google Shape;13831;p37"/>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2" name="Google Shape;13832;p37"/>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3" name="Google Shape;13833;p37"/>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4" name="Google Shape;13834;p37"/>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5" name="Google Shape;13835;p37"/>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6" name="Google Shape;13836;p37"/>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7" name="Google Shape;13837;p37"/>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8" name="Google Shape;13838;p37"/>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9" name="Google Shape;13839;p37"/>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0" name="Google Shape;13840;p37"/>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1" name="Google Shape;13841;p37"/>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2" name="Google Shape;13842;p37"/>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3" name="Google Shape;13843;p37"/>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4" name="Google Shape;13844;p37"/>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5" name="Google Shape;13845;p37"/>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6" name="Google Shape;13846;p37"/>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7" name="Google Shape;13847;p37"/>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8" name="Google Shape;13848;p37"/>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9" name="Google Shape;13849;p37"/>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0" name="Google Shape;13850;p37"/>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1" name="Google Shape;13851;p37"/>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2" name="Google Shape;13852;p37"/>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3" name="Google Shape;13853;p37"/>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4" name="Google Shape;13854;p37"/>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5" name="Google Shape;13855;p37"/>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6" name="Google Shape;13856;p37"/>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7" name="Google Shape;13857;p37"/>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8" name="Google Shape;13858;p37"/>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9" name="Google Shape;13859;p37"/>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0" name="Google Shape;13860;p37"/>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1" name="Google Shape;13861;p37"/>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2" name="Google Shape;13862;p37"/>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3" name="Google Shape;13863;p37"/>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4" name="Google Shape;13864;p37"/>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5" name="Google Shape;13865;p37"/>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6" name="Google Shape;13866;p37"/>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7" name="Google Shape;13867;p37"/>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8" name="Google Shape;13868;p37"/>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9" name="Google Shape;13869;p37"/>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0" name="Google Shape;13870;p37"/>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1" name="Google Shape;13871;p37"/>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2" name="Google Shape;13872;p37"/>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3" name="Google Shape;13873;p37"/>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4" name="Google Shape;13874;p37"/>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5" name="Google Shape;13875;p37"/>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6" name="Google Shape;13876;p37"/>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7" name="Google Shape;13877;p37"/>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8" name="Google Shape;13878;p37"/>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9" name="Google Shape;13879;p37"/>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0" name="Google Shape;13880;p37"/>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1" name="Google Shape;13881;p37"/>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2" name="Google Shape;13882;p37"/>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3" name="Google Shape;13883;p37"/>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4" name="Google Shape;13884;p37"/>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5" name="Google Shape;13885;p37"/>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6" name="Google Shape;13886;p37"/>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7" name="Google Shape;13887;p37"/>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8" name="Google Shape;13888;p37"/>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9" name="Google Shape;13889;p37"/>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0" name="Google Shape;13890;p37"/>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1" name="Google Shape;13891;p37"/>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2" name="Google Shape;13892;p37"/>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3" name="Google Shape;13893;p37"/>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4" name="Google Shape;13894;p37"/>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5" name="Google Shape;13895;p37"/>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6" name="Google Shape;13896;p37"/>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7" name="Google Shape;13897;p37"/>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8" name="Google Shape;13898;p37"/>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9" name="Google Shape;13899;p37"/>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0" name="Google Shape;13900;p37"/>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1" name="Google Shape;13901;p37"/>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2" name="Google Shape;13902;p37"/>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3" name="Google Shape;13903;p37"/>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4" name="Google Shape;13904;p37"/>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5" name="Google Shape;13905;p37"/>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6" name="Google Shape;13906;p37"/>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7" name="Google Shape;13907;p37"/>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8" name="Google Shape;13908;p37"/>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9" name="Google Shape;13909;p37"/>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0" name="Google Shape;13910;p37"/>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1" name="Google Shape;13911;p37"/>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2" name="Google Shape;13912;p37"/>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3" name="Google Shape;13913;p37"/>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4" name="Google Shape;13914;p37"/>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5" name="Google Shape;13915;p37"/>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6" name="Google Shape;13916;p37"/>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7" name="Google Shape;13917;p37"/>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8" name="Google Shape;13918;p37"/>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9" name="Google Shape;13919;p37"/>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0" name="Google Shape;13920;p37"/>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1" name="Google Shape;13921;p37"/>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2" name="Google Shape;13922;p37"/>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3" name="Google Shape;13923;p37"/>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4" name="Google Shape;13924;p37"/>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5" name="Google Shape;13925;p37"/>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6" name="Google Shape;13926;p37"/>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7" name="Google Shape;13927;p37"/>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8" name="Google Shape;13928;p37"/>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9" name="Google Shape;13929;p37"/>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0" name="Google Shape;13930;p37"/>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1" name="Google Shape;13931;p37"/>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2" name="Google Shape;13932;p37"/>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3" name="Google Shape;13933;p37"/>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4" name="Google Shape;13934;p37"/>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5" name="Google Shape;13935;p37"/>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6" name="Google Shape;13936;p37"/>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7" name="Google Shape;13937;p37"/>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8" name="Google Shape;13938;p37"/>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9" name="Google Shape;13939;p37"/>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0" name="Google Shape;13940;p37"/>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1" name="Google Shape;13941;p37"/>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2" name="Google Shape;13942;p37"/>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3" name="Google Shape;13943;p37"/>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4" name="Google Shape;13944;p37"/>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5" name="Google Shape;13945;p37"/>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6" name="Google Shape;13946;p37"/>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7" name="Google Shape;13947;p37"/>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8" name="Google Shape;13948;p37"/>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9" name="Google Shape;13949;p37"/>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0" name="Google Shape;13950;p37"/>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1" name="Google Shape;13951;p37"/>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2" name="Google Shape;13952;p37"/>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3" name="Google Shape;13953;p37"/>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4" name="Google Shape;13954;p37"/>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5" name="Google Shape;13955;p37"/>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6" name="Google Shape;13956;p37"/>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7" name="Google Shape;13957;p37"/>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8" name="Google Shape;13958;p37"/>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9" name="Google Shape;13959;p37"/>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0" name="Google Shape;13960;p37"/>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1" name="Google Shape;13961;p37"/>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2" name="Google Shape;13962;p37"/>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3" name="Google Shape;13963;p37"/>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4" name="Google Shape;13964;p37"/>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5" name="Google Shape;13965;p37"/>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6" name="Google Shape;13966;p37"/>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7" name="Google Shape;13967;p37"/>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8" name="Google Shape;13968;p37"/>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9" name="Google Shape;13969;p37"/>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0" name="Google Shape;13970;p37"/>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1" name="Google Shape;13971;p37"/>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2" name="Google Shape;13972;p37"/>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3" name="Google Shape;13973;p37"/>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4" name="Google Shape;13974;p37"/>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5" name="Google Shape;13975;p37"/>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6" name="Google Shape;13976;p37"/>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7" name="Google Shape;13977;p37"/>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8" name="Google Shape;13978;p37"/>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9" name="Google Shape;13979;p37"/>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0" name="Google Shape;13980;p37"/>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1" name="Google Shape;13981;p37"/>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2" name="Google Shape;13982;p37"/>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3" name="Google Shape;13983;p37"/>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4" name="Google Shape;13984;p37"/>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5" name="Google Shape;13985;p37"/>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6" name="Google Shape;13986;p37"/>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7" name="Google Shape;13987;p37"/>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8" name="Google Shape;13988;p37"/>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9" name="Google Shape;13989;p37"/>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0" name="Google Shape;13990;p37"/>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1" name="Google Shape;13991;p37"/>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2" name="Google Shape;13992;p37"/>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3" name="Google Shape;13993;p37"/>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4" name="Google Shape;13994;p37"/>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5" name="Google Shape;13995;p37"/>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6" name="Google Shape;13996;p37"/>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7" name="Google Shape;13997;p37"/>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8" name="Google Shape;13998;p37"/>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9" name="Google Shape;13999;p37"/>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0" name="Google Shape;14000;p37"/>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1" name="Google Shape;14001;p37"/>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2" name="Google Shape;14002;p37"/>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3" name="Google Shape;14003;p37"/>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4" name="Google Shape;14004;p37"/>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5" name="Google Shape;14005;p37"/>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6" name="Google Shape;14006;p37"/>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7" name="Google Shape;14007;p37"/>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8" name="Google Shape;14008;p37"/>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9" name="Google Shape;14009;p37"/>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0" name="Google Shape;14010;p37"/>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1" name="Google Shape;14011;p37"/>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2" name="Google Shape;14012;p37"/>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3" name="Google Shape;14013;p37"/>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4" name="Google Shape;14014;p37"/>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5" name="Google Shape;14015;p37"/>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6" name="Google Shape;14016;p37"/>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7" name="Google Shape;14017;p37"/>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8" name="Google Shape;14018;p37"/>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9" name="Google Shape;14019;p37"/>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0" name="Google Shape;14020;p37"/>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1" name="Google Shape;14021;p37"/>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2" name="Google Shape;14022;p37"/>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3" name="Google Shape;14023;p37"/>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4" name="Google Shape;14024;p37"/>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5" name="Google Shape;14025;p37"/>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6" name="Google Shape;14026;p37"/>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7" name="Google Shape;14027;p37"/>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8" name="Google Shape;14028;p37"/>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9" name="Google Shape;14029;p37"/>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0" name="Google Shape;14030;p37"/>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1" name="Google Shape;14031;p37"/>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2" name="Google Shape;14032;p37"/>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3" name="Google Shape;14033;p37"/>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4" name="Google Shape;14034;p37"/>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5" name="Google Shape;14035;p37"/>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6" name="Google Shape;14036;p37"/>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7" name="Google Shape;14037;p37"/>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8" name="Google Shape;14038;p37"/>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9" name="Google Shape;14039;p37"/>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0" name="Google Shape;14040;p37"/>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1" name="Google Shape;14041;p37"/>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2" name="Google Shape;14042;p37"/>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3" name="Google Shape;14043;p37"/>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4" name="Google Shape;14044;p37"/>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5" name="Google Shape;14045;p37"/>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6" name="Google Shape;14046;p37"/>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7" name="Google Shape;14047;p37"/>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8" name="Google Shape;14048;p37"/>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1">
  <p:cSld name="CUSTOM_2_1">
    <p:spTree>
      <p:nvGrpSpPr>
        <p:cNvPr id="1" name="Shape 16036"/>
        <p:cNvGrpSpPr/>
        <p:nvPr/>
      </p:nvGrpSpPr>
      <p:grpSpPr>
        <a:xfrm>
          <a:off x="0" y="0"/>
          <a:ext cx="0" cy="0"/>
          <a:chOff x="0" y="0"/>
          <a:chExt cx="0" cy="0"/>
        </a:xfrm>
      </p:grpSpPr>
      <p:grpSp>
        <p:nvGrpSpPr>
          <p:cNvPr id="16037" name="Google Shape;16037;p42"/>
          <p:cNvGrpSpPr/>
          <p:nvPr/>
        </p:nvGrpSpPr>
        <p:grpSpPr>
          <a:xfrm flipH="1">
            <a:off x="6971355" y="-1306669"/>
            <a:ext cx="2987529" cy="2958156"/>
            <a:chOff x="1719500" y="647950"/>
            <a:chExt cx="4376050" cy="4333025"/>
          </a:xfrm>
        </p:grpSpPr>
        <p:sp>
          <p:nvSpPr>
            <p:cNvPr id="16038" name="Google Shape;16038;p42"/>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9" name="Google Shape;16039;p42"/>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0" name="Google Shape;16040;p42"/>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1" name="Google Shape;16041;p42"/>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2" name="Google Shape;16042;p42"/>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3" name="Google Shape;16043;p42"/>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4" name="Google Shape;16044;p42"/>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5" name="Google Shape;16045;p42"/>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6" name="Google Shape;16046;p42"/>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7" name="Google Shape;16047;p42"/>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8" name="Google Shape;16048;p42"/>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9" name="Google Shape;16049;p42"/>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0" name="Google Shape;16050;p42"/>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1" name="Google Shape;16051;p42"/>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2" name="Google Shape;16052;p42"/>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3" name="Google Shape;16053;p42"/>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4" name="Google Shape;16054;p42"/>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5" name="Google Shape;16055;p42"/>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6" name="Google Shape;16056;p42"/>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7" name="Google Shape;16057;p42"/>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8" name="Google Shape;16058;p42"/>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9" name="Google Shape;16059;p42"/>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0" name="Google Shape;16060;p42"/>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1" name="Google Shape;16061;p42"/>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2" name="Google Shape;16062;p42"/>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3" name="Google Shape;16063;p42"/>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4" name="Google Shape;16064;p42"/>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5" name="Google Shape;16065;p42"/>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6" name="Google Shape;16066;p42"/>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7" name="Google Shape;16067;p42"/>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8" name="Google Shape;16068;p42"/>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9" name="Google Shape;16069;p42"/>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0" name="Google Shape;16070;p42"/>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1" name="Google Shape;16071;p42"/>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2" name="Google Shape;16072;p42"/>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3" name="Google Shape;16073;p42"/>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4" name="Google Shape;16074;p42"/>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5" name="Google Shape;16075;p42"/>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6" name="Google Shape;16076;p42"/>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7" name="Google Shape;16077;p42"/>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8" name="Google Shape;16078;p42"/>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9" name="Google Shape;16079;p42"/>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0" name="Google Shape;16080;p42"/>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1" name="Google Shape;16081;p42"/>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2" name="Google Shape;16082;p42"/>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3" name="Google Shape;16083;p42"/>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4" name="Google Shape;16084;p42"/>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5" name="Google Shape;16085;p42"/>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6" name="Google Shape;16086;p42"/>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7" name="Google Shape;16087;p42"/>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8" name="Google Shape;16088;p42"/>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9" name="Google Shape;16089;p42"/>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0" name="Google Shape;16090;p42"/>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1" name="Google Shape;16091;p42"/>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2" name="Google Shape;16092;p42"/>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3" name="Google Shape;16093;p42"/>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4" name="Google Shape;16094;p42"/>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5" name="Google Shape;16095;p42"/>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6" name="Google Shape;16096;p42"/>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7" name="Google Shape;16097;p42"/>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8" name="Google Shape;16098;p42"/>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9" name="Google Shape;16099;p42"/>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0" name="Google Shape;16100;p42"/>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1" name="Google Shape;16101;p42"/>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2" name="Google Shape;16102;p42"/>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3" name="Google Shape;16103;p42"/>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4" name="Google Shape;16104;p42"/>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5" name="Google Shape;16105;p42"/>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6" name="Google Shape;16106;p42"/>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7" name="Google Shape;16107;p42"/>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8" name="Google Shape;16108;p42"/>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9" name="Google Shape;16109;p42"/>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0" name="Google Shape;16110;p42"/>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1" name="Google Shape;16111;p42"/>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2" name="Google Shape;16112;p42"/>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3" name="Google Shape;16113;p42"/>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4" name="Google Shape;16114;p42"/>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5" name="Google Shape;16115;p42"/>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6" name="Google Shape;16116;p42"/>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7" name="Google Shape;16117;p42"/>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8" name="Google Shape;16118;p42"/>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9" name="Google Shape;16119;p42"/>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0" name="Google Shape;16120;p42"/>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1" name="Google Shape;16121;p42"/>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2" name="Google Shape;16122;p42"/>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3" name="Google Shape;16123;p42"/>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4" name="Google Shape;16124;p42"/>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5" name="Google Shape;16125;p42"/>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6" name="Google Shape;16126;p42"/>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7" name="Google Shape;16127;p42"/>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8" name="Google Shape;16128;p42"/>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9" name="Google Shape;16129;p42"/>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0" name="Google Shape;16130;p42"/>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1" name="Google Shape;16131;p42"/>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2" name="Google Shape;16132;p42"/>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3" name="Google Shape;16133;p42"/>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4" name="Google Shape;16134;p42"/>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5" name="Google Shape;16135;p42"/>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6" name="Google Shape;16136;p42"/>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7" name="Google Shape;16137;p42"/>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8" name="Google Shape;16138;p42"/>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9" name="Google Shape;16139;p42"/>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0" name="Google Shape;16140;p42"/>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1" name="Google Shape;16141;p42"/>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2" name="Google Shape;16142;p42"/>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3" name="Google Shape;16143;p42"/>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4" name="Google Shape;16144;p42"/>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5" name="Google Shape;16145;p42"/>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6" name="Google Shape;16146;p42"/>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7" name="Google Shape;16147;p42"/>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8" name="Google Shape;16148;p42"/>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9" name="Google Shape;16149;p42"/>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0" name="Google Shape;16150;p42"/>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1" name="Google Shape;16151;p42"/>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2" name="Google Shape;16152;p42"/>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3" name="Google Shape;16153;p42"/>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4" name="Google Shape;16154;p42"/>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5" name="Google Shape;16155;p42"/>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6" name="Google Shape;16156;p42"/>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7" name="Google Shape;16157;p42"/>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8" name="Google Shape;16158;p42"/>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9" name="Google Shape;16159;p42"/>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0" name="Google Shape;16160;p42"/>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1" name="Google Shape;16161;p42"/>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2" name="Google Shape;16162;p42"/>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3" name="Google Shape;16163;p42"/>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4" name="Google Shape;16164;p42"/>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5" name="Google Shape;16165;p42"/>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6" name="Google Shape;16166;p42"/>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7" name="Google Shape;16167;p42"/>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8" name="Google Shape;16168;p42"/>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9" name="Google Shape;16169;p42"/>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0" name="Google Shape;16170;p42"/>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1" name="Google Shape;16171;p42"/>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2" name="Google Shape;16172;p42"/>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3" name="Google Shape;16173;p42"/>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4" name="Google Shape;16174;p42"/>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5" name="Google Shape;16175;p42"/>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6" name="Google Shape;16176;p42"/>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7" name="Google Shape;16177;p42"/>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8" name="Google Shape;16178;p42"/>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9" name="Google Shape;16179;p42"/>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0" name="Google Shape;16180;p42"/>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1" name="Google Shape;16181;p42"/>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2" name="Google Shape;16182;p42"/>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3" name="Google Shape;16183;p42"/>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4" name="Google Shape;16184;p42"/>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5" name="Google Shape;16185;p42"/>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6" name="Google Shape;16186;p42"/>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7" name="Google Shape;16187;p42"/>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8" name="Google Shape;16188;p42"/>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9" name="Google Shape;16189;p42"/>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0" name="Google Shape;16190;p42"/>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1" name="Google Shape;16191;p42"/>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2" name="Google Shape;16192;p42"/>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3" name="Google Shape;16193;p42"/>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4" name="Google Shape;16194;p42"/>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5" name="Google Shape;16195;p42"/>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6" name="Google Shape;16196;p42"/>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7" name="Google Shape;16197;p42"/>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8" name="Google Shape;16198;p42"/>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9" name="Google Shape;16199;p42"/>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0" name="Google Shape;16200;p42"/>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1" name="Google Shape;16201;p42"/>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2" name="Google Shape;16202;p42"/>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3" name="Google Shape;16203;p42"/>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4" name="Google Shape;16204;p42"/>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5" name="Google Shape;16205;p42"/>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6" name="Google Shape;16206;p42"/>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7" name="Google Shape;16207;p42"/>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8" name="Google Shape;16208;p42"/>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9" name="Google Shape;16209;p42"/>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0" name="Google Shape;16210;p42"/>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1" name="Google Shape;16211;p42"/>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2" name="Google Shape;16212;p42"/>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3" name="Google Shape;16213;p42"/>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4" name="Google Shape;16214;p42"/>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5" name="Google Shape;16215;p42"/>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6" name="Google Shape;16216;p42"/>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7" name="Google Shape;16217;p42"/>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8" name="Google Shape;16218;p42"/>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9" name="Google Shape;16219;p42"/>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0" name="Google Shape;16220;p42"/>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1" name="Google Shape;16221;p42"/>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2" name="Google Shape;16222;p42"/>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3" name="Google Shape;16223;p42"/>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4" name="Google Shape;16224;p42"/>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5" name="Google Shape;16225;p42"/>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6" name="Google Shape;16226;p42"/>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7" name="Google Shape;16227;p42"/>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8" name="Google Shape;16228;p42"/>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9" name="Google Shape;16229;p42"/>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0" name="Google Shape;16230;p42"/>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1" name="Google Shape;16231;p42"/>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2" name="Google Shape;16232;p42"/>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3" name="Google Shape;16233;p42"/>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4" name="Google Shape;16234;p42"/>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5" name="Google Shape;16235;p42"/>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6" name="Google Shape;16236;p42"/>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7" name="Google Shape;16237;p42"/>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8" name="Google Shape;16238;p42"/>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9" name="Google Shape;16239;p42"/>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0" name="Google Shape;16240;p42"/>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1" name="Google Shape;16241;p42"/>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2" name="Google Shape;16242;p42"/>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3" name="Google Shape;16243;p42"/>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4" name="Google Shape;16244;p42"/>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5" name="Google Shape;16245;p42"/>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6" name="Google Shape;16246;p42"/>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7" name="Google Shape;16247;p42"/>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8" name="Google Shape;16248;p42"/>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9" name="Google Shape;16249;p42"/>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0" name="Google Shape;16250;p42"/>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1" name="Google Shape;16251;p42"/>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2" name="Google Shape;16252;p42"/>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3" name="Google Shape;16253;p42"/>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4" name="Google Shape;16254;p42"/>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5" name="Google Shape;16255;p42"/>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6" name="Google Shape;16256;p42"/>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7" name="Google Shape;16257;p42"/>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8" name="Google Shape;16258;p42"/>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9" name="Google Shape;16259;p42"/>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0" name="Google Shape;16260;p42"/>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1" name="Google Shape;16261;p42"/>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2" name="Google Shape;16262;p42"/>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3" name="Google Shape;16263;p42"/>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4" name="Google Shape;16264;p42"/>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5" name="Google Shape;16265;p42"/>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6" name="Google Shape;16266;p42"/>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7" name="Google Shape;16267;p42"/>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8" name="Google Shape;16268;p42"/>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9" name="Google Shape;16269;p42"/>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0" name="Google Shape;16270;p42"/>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1" name="Google Shape;16271;p42"/>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2" name="Google Shape;16272;p42"/>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3" name="Google Shape;16273;p42"/>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4" name="Google Shape;16274;p42"/>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5" name="Google Shape;16275;p42"/>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6" name="Google Shape;16276;p42"/>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7" name="Google Shape;16277;p42"/>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8" name="Google Shape;16278;p42"/>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9" name="Google Shape;16279;p42"/>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80" name="Google Shape;16280;p42"/>
          <p:cNvGrpSpPr/>
          <p:nvPr/>
        </p:nvGrpSpPr>
        <p:grpSpPr>
          <a:xfrm flipH="1">
            <a:off x="-1110820" y="3146590"/>
            <a:ext cx="3477209" cy="3442588"/>
            <a:chOff x="1719500" y="647950"/>
            <a:chExt cx="4376050" cy="4333025"/>
          </a:xfrm>
        </p:grpSpPr>
        <p:sp>
          <p:nvSpPr>
            <p:cNvPr id="16281" name="Google Shape;16281;p42"/>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2" name="Google Shape;16282;p42"/>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3" name="Google Shape;16283;p42"/>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4" name="Google Shape;16284;p42"/>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5" name="Google Shape;16285;p42"/>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6" name="Google Shape;16286;p42"/>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7" name="Google Shape;16287;p42"/>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8" name="Google Shape;16288;p42"/>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9" name="Google Shape;16289;p42"/>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0" name="Google Shape;16290;p42"/>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1" name="Google Shape;16291;p42"/>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2" name="Google Shape;16292;p42"/>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3" name="Google Shape;16293;p42"/>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4" name="Google Shape;16294;p42"/>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5" name="Google Shape;16295;p42"/>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6" name="Google Shape;16296;p42"/>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7" name="Google Shape;16297;p42"/>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8" name="Google Shape;16298;p42"/>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9" name="Google Shape;16299;p42"/>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0" name="Google Shape;16300;p42"/>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1" name="Google Shape;16301;p42"/>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2" name="Google Shape;16302;p42"/>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3" name="Google Shape;16303;p42"/>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4" name="Google Shape;16304;p42"/>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5" name="Google Shape;16305;p42"/>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6" name="Google Shape;16306;p42"/>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7" name="Google Shape;16307;p42"/>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8" name="Google Shape;16308;p42"/>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9" name="Google Shape;16309;p42"/>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0" name="Google Shape;16310;p42"/>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1" name="Google Shape;16311;p42"/>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2" name="Google Shape;16312;p42"/>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3" name="Google Shape;16313;p42"/>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4" name="Google Shape;16314;p42"/>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5" name="Google Shape;16315;p42"/>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6" name="Google Shape;16316;p42"/>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7" name="Google Shape;16317;p42"/>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8" name="Google Shape;16318;p42"/>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9" name="Google Shape;16319;p42"/>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0" name="Google Shape;16320;p42"/>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1" name="Google Shape;16321;p42"/>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2" name="Google Shape;16322;p42"/>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3" name="Google Shape;16323;p42"/>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4" name="Google Shape;16324;p42"/>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5" name="Google Shape;16325;p42"/>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6" name="Google Shape;16326;p42"/>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7" name="Google Shape;16327;p42"/>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8" name="Google Shape;16328;p42"/>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9" name="Google Shape;16329;p42"/>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0" name="Google Shape;16330;p42"/>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1" name="Google Shape;16331;p42"/>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2" name="Google Shape;16332;p42"/>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3" name="Google Shape;16333;p42"/>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4" name="Google Shape;16334;p42"/>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5" name="Google Shape;16335;p42"/>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6" name="Google Shape;16336;p42"/>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7" name="Google Shape;16337;p42"/>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8" name="Google Shape;16338;p42"/>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9" name="Google Shape;16339;p42"/>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0" name="Google Shape;16340;p42"/>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1" name="Google Shape;16341;p42"/>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2" name="Google Shape;16342;p42"/>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3" name="Google Shape;16343;p42"/>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4" name="Google Shape;16344;p42"/>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5" name="Google Shape;16345;p42"/>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6" name="Google Shape;16346;p42"/>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7" name="Google Shape;16347;p42"/>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8" name="Google Shape;16348;p42"/>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9" name="Google Shape;16349;p42"/>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0" name="Google Shape;16350;p42"/>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1" name="Google Shape;16351;p42"/>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2" name="Google Shape;16352;p42"/>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3" name="Google Shape;16353;p42"/>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4" name="Google Shape;16354;p42"/>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5" name="Google Shape;16355;p42"/>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6" name="Google Shape;16356;p42"/>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7" name="Google Shape;16357;p42"/>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8" name="Google Shape;16358;p42"/>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9" name="Google Shape;16359;p42"/>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0" name="Google Shape;16360;p42"/>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1" name="Google Shape;16361;p42"/>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2" name="Google Shape;16362;p42"/>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3" name="Google Shape;16363;p42"/>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4" name="Google Shape;16364;p42"/>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5" name="Google Shape;16365;p42"/>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6" name="Google Shape;16366;p42"/>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7" name="Google Shape;16367;p42"/>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8" name="Google Shape;16368;p42"/>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9" name="Google Shape;16369;p42"/>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0" name="Google Shape;16370;p42"/>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1" name="Google Shape;16371;p42"/>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2" name="Google Shape;16372;p42"/>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3" name="Google Shape;16373;p42"/>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4" name="Google Shape;16374;p42"/>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5" name="Google Shape;16375;p42"/>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6" name="Google Shape;16376;p42"/>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7" name="Google Shape;16377;p42"/>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8" name="Google Shape;16378;p42"/>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9" name="Google Shape;16379;p42"/>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0" name="Google Shape;16380;p42"/>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1" name="Google Shape;16381;p42"/>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2" name="Google Shape;16382;p42"/>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3" name="Google Shape;16383;p42"/>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4" name="Google Shape;16384;p42"/>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5" name="Google Shape;16385;p42"/>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6" name="Google Shape;16386;p42"/>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7" name="Google Shape;16387;p42"/>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8" name="Google Shape;16388;p42"/>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9" name="Google Shape;16389;p42"/>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0" name="Google Shape;16390;p42"/>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1" name="Google Shape;16391;p42"/>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2" name="Google Shape;16392;p42"/>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3" name="Google Shape;16393;p42"/>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4" name="Google Shape;16394;p42"/>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5" name="Google Shape;16395;p42"/>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6" name="Google Shape;16396;p42"/>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7" name="Google Shape;16397;p42"/>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8" name="Google Shape;16398;p42"/>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9" name="Google Shape;16399;p42"/>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0" name="Google Shape;16400;p42"/>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1" name="Google Shape;16401;p42"/>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2" name="Google Shape;16402;p42"/>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3" name="Google Shape;16403;p42"/>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4" name="Google Shape;16404;p42"/>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5" name="Google Shape;16405;p42"/>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6" name="Google Shape;16406;p42"/>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7" name="Google Shape;16407;p42"/>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8" name="Google Shape;16408;p42"/>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9" name="Google Shape;16409;p42"/>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0" name="Google Shape;16410;p42"/>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1" name="Google Shape;16411;p42"/>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2" name="Google Shape;16412;p42"/>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3" name="Google Shape;16413;p42"/>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4" name="Google Shape;16414;p42"/>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5" name="Google Shape;16415;p42"/>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6" name="Google Shape;16416;p42"/>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7" name="Google Shape;16417;p42"/>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8" name="Google Shape;16418;p42"/>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9" name="Google Shape;16419;p42"/>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0" name="Google Shape;16420;p42"/>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1" name="Google Shape;16421;p42"/>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2" name="Google Shape;16422;p42"/>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3" name="Google Shape;16423;p42"/>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4" name="Google Shape;16424;p42"/>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5" name="Google Shape;16425;p42"/>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6" name="Google Shape;16426;p42"/>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7" name="Google Shape;16427;p42"/>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8" name="Google Shape;16428;p42"/>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9" name="Google Shape;16429;p42"/>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0" name="Google Shape;16430;p42"/>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1" name="Google Shape;16431;p42"/>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2" name="Google Shape;16432;p42"/>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3" name="Google Shape;16433;p42"/>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4" name="Google Shape;16434;p42"/>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5" name="Google Shape;16435;p42"/>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6" name="Google Shape;16436;p42"/>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7" name="Google Shape;16437;p42"/>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8" name="Google Shape;16438;p42"/>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9" name="Google Shape;16439;p42"/>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0" name="Google Shape;16440;p42"/>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1" name="Google Shape;16441;p42"/>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2" name="Google Shape;16442;p42"/>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3" name="Google Shape;16443;p42"/>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4" name="Google Shape;16444;p42"/>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5" name="Google Shape;16445;p42"/>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6" name="Google Shape;16446;p42"/>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7" name="Google Shape;16447;p42"/>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8" name="Google Shape;16448;p42"/>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9" name="Google Shape;16449;p42"/>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0" name="Google Shape;16450;p42"/>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1" name="Google Shape;16451;p42"/>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2" name="Google Shape;16452;p42"/>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3" name="Google Shape;16453;p42"/>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4" name="Google Shape;16454;p42"/>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5" name="Google Shape;16455;p42"/>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6" name="Google Shape;16456;p42"/>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7" name="Google Shape;16457;p42"/>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8" name="Google Shape;16458;p42"/>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9" name="Google Shape;16459;p42"/>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0" name="Google Shape;16460;p42"/>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1" name="Google Shape;16461;p42"/>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2" name="Google Shape;16462;p42"/>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3" name="Google Shape;16463;p42"/>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4" name="Google Shape;16464;p42"/>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5" name="Google Shape;16465;p42"/>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6" name="Google Shape;16466;p42"/>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7" name="Google Shape;16467;p42"/>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8" name="Google Shape;16468;p42"/>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9" name="Google Shape;16469;p42"/>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0" name="Google Shape;16470;p42"/>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1" name="Google Shape;16471;p42"/>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2" name="Google Shape;16472;p42"/>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3" name="Google Shape;16473;p42"/>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4" name="Google Shape;16474;p42"/>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5" name="Google Shape;16475;p42"/>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6" name="Google Shape;16476;p42"/>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7" name="Google Shape;16477;p42"/>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8" name="Google Shape;16478;p42"/>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9" name="Google Shape;16479;p42"/>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0" name="Google Shape;16480;p42"/>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1" name="Google Shape;16481;p42"/>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2" name="Google Shape;16482;p42"/>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3" name="Google Shape;16483;p42"/>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4" name="Google Shape;16484;p42"/>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5" name="Google Shape;16485;p42"/>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6" name="Google Shape;16486;p42"/>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7" name="Google Shape;16487;p42"/>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8" name="Google Shape;16488;p42"/>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9" name="Google Shape;16489;p42"/>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0" name="Google Shape;16490;p42"/>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1" name="Google Shape;16491;p42"/>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2" name="Google Shape;16492;p42"/>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3" name="Google Shape;16493;p42"/>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4" name="Google Shape;16494;p42"/>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5" name="Google Shape;16495;p42"/>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6" name="Google Shape;16496;p42"/>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7" name="Google Shape;16497;p42"/>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8" name="Google Shape;16498;p42"/>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9" name="Google Shape;16499;p42"/>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0" name="Google Shape;16500;p42"/>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1" name="Google Shape;16501;p42"/>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2" name="Google Shape;16502;p42"/>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3" name="Google Shape;16503;p42"/>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4" name="Google Shape;16504;p42"/>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5" name="Google Shape;16505;p42"/>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6" name="Google Shape;16506;p42"/>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7" name="Google Shape;16507;p42"/>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8" name="Google Shape;16508;p42"/>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9" name="Google Shape;16509;p42"/>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0" name="Google Shape;16510;p42"/>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1" name="Google Shape;16511;p42"/>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2" name="Google Shape;16512;p42"/>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3" name="Google Shape;16513;p42"/>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4" name="Google Shape;16514;p42"/>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5" name="Google Shape;16515;p42"/>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6" name="Google Shape;16516;p42"/>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7" name="Google Shape;16517;p42"/>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8" name="Google Shape;16518;p42"/>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9" name="Google Shape;16519;p42"/>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0" name="Google Shape;16520;p42"/>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1" name="Google Shape;16521;p42"/>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2" name="Google Shape;16522;p42"/>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23" name="Google Shape;16523;p42"/>
          <p:cNvSpPr txBox="1">
            <a:spLocks noGrp="1"/>
          </p:cNvSpPr>
          <p:nvPr>
            <p:ph type="ctrTitle"/>
          </p:nvPr>
        </p:nvSpPr>
        <p:spPr>
          <a:xfrm>
            <a:off x="3078238" y="2803524"/>
            <a:ext cx="2987400" cy="542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5200"/>
              <a:buNone/>
              <a:defRPr sz="2000">
                <a:solidFill>
                  <a:schemeClr val="accent2"/>
                </a:solidFill>
              </a:defRPr>
            </a:lvl1pPr>
            <a:lvl2pPr lvl="1" algn="r" rtl="0">
              <a:spcBef>
                <a:spcPts val="0"/>
              </a:spcBef>
              <a:spcAft>
                <a:spcPts val="0"/>
              </a:spcAft>
              <a:buClr>
                <a:schemeClr val="accent2"/>
              </a:buClr>
              <a:buSzPts val="5200"/>
              <a:buNone/>
              <a:defRPr sz="5200">
                <a:solidFill>
                  <a:schemeClr val="accent2"/>
                </a:solidFill>
              </a:defRPr>
            </a:lvl2pPr>
            <a:lvl3pPr lvl="2" algn="r" rtl="0">
              <a:spcBef>
                <a:spcPts val="0"/>
              </a:spcBef>
              <a:spcAft>
                <a:spcPts val="0"/>
              </a:spcAft>
              <a:buClr>
                <a:schemeClr val="accent2"/>
              </a:buClr>
              <a:buSzPts val="5200"/>
              <a:buNone/>
              <a:defRPr sz="5200">
                <a:solidFill>
                  <a:schemeClr val="accent2"/>
                </a:solidFill>
              </a:defRPr>
            </a:lvl3pPr>
            <a:lvl4pPr lvl="3" algn="r" rtl="0">
              <a:spcBef>
                <a:spcPts val="0"/>
              </a:spcBef>
              <a:spcAft>
                <a:spcPts val="0"/>
              </a:spcAft>
              <a:buClr>
                <a:schemeClr val="accent2"/>
              </a:buClr>
              <a:buSzPts val="5200"/>
              <a:buNone/>
              <a:defRPr sz="5200">
                <a:solidFill>
                  <a:schemeClr val="accent2"/>
                </a:solidFill>
              </a:defRPr>
            </a:lvl4pPr>
            <a:lvl5pPr lvl="4" algn="r" rtl="0">
              <a:spcBef>
                <a:spcPts val="0"/>
              </a:spcBef>
              <a:spcAft>
                <a:spcPts val="0"/>
              </a:spcAft>
              <a:buClr>
                <a:schemeClr val="accent2"/>
              </a:buClr>
              <a:buSzPts val="5200"/>
              <a:buNone/>
              <a:defRPr sz="5200">
                <a:solidFill>
                  <a:schemeClr val="accent2"/>
                </a:solidFill>
              </a:defRPr>
            </a:lvl5pPr>
            <a:lvl6pPr lvl="5" algn="r" rtl="0">
              <a:spcBef>
                <a:spcPts val="0"/>
              </a:spcBef>
              <a:spcAft>
                <a:spcPts val="0"/>
              </a:spcAft>
              <a:buClr>
                <a:schemeClr val="accent2"/>
              </a:buClr>
              <a:buSzPts val="5200"/>
              <a:buNone/>
              <a:defRPr sz="5200">
                <a:solidFill>
                  <a:schemeClr val="accent2"/>
                </a:solidFill>
              </a:defRPr>
            </a:lvl6pPr>
            <a:lvl7pPr lvl="6" algn="r" rtl="0">
              <a:spcBef>
                <a:spcPts val="0"/>
              </a:spcBef>
              <a:spcAft>
                <a:spcPts val="0"/>
              </a:spcAft>
              <a:buClr>
                <a:schemeClr val="accent2"/>
              </a:buClr>
              <a:buSzPts val="5200"/>
              <a:buNone/>
              <a:defRPr sz="5200">
                <a:solidFill>
                  <a:schemeClr val="accent2"/>
                </a:solidFill>
              </a:defRPr>
            </a:lvl7pPr>
            <a:lvl8pPr lvl="7" algn="r" rtl="0">
              <a:spcBef>
                <a:spcPts val="0"/>
              </a:spcBef>
              <a:spcAft>
                <a:spcPts val="0"/>
              </a:spcAft>
              <a:buClr>
                <a:schemeClr val="accent2"/>
              </a:buClr>
              <a:buSzPts val="5200"/>
              <a:buNone/>
              <a:defRPr sz="5200">
                <a:solidFill>
                  <a:schemeClr val="accent2"/>
                </a:solidFill>
              </a:defRPr>
            </a:lvl8pPr>
            <a:lvl9pPr lvl="8" algn="r" rtl="0">
              <a:spcBef>
                <a:spcPts val="0"/>
              </a:spcBef>
              <a:spcAft>
                <a:spcPts val="0"/>
              </a:spcAft>
              <a:buClr>
                <a:schemeClr val="accent2"/>
              </a:buClr>
              <a:buSzPts val="5200"/>
              <a:buNone/>
              <a:defRPr sz="5200">
                <a:solidFill>
                  <a:schemeClr val="accent2"/>
                </a:solidFill>
              </a:defRPr>
            </a:lvl9pPr>
          </a:lstStyle>
          <a:p>
            <a:endParaRPr/>
          </a:p>
        </p:txBody>
      </p:sp>
      <p:sp>
        <p:nvSpPr>
          <p:cNvPr id="16524" name="Google Shape;16524;p42"/>
          <p:cNvSpPr txBox="1">
            <a:spLocks noGrp="1"/>
          </p:cNvSpPr>
          <p:nvPr>
            <p:ph type="subTitle" idx="1"/>
          </p:nvPr>
        </p:nvSpPr>
        <p:spPr>
          <a:xfrm>
            <a:off x="2420550" y="1763076"/>
            <a:ext cx="4302900" cy="905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800"/>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1_1">
    <p:spTree>
      <p:nvGrpSpPr>
        <p:cNvPr id="1" name="Shape 17257"/>
        <p:cNvGrpSpPr/>
        <p:nvPr/>
      </p:nvGrpSpPr>
      <p:grpSpPr>
        <a:xfrm>
          <a:off x="0" y="0"/>
          <a:ext cx="0" cy="0"/>
          <a:chOff x="0" y="0"/>
          <a:chExt cx="0" cy="0"/>
        </a:xfrm>
      </p:grpSpPr>
      <p:grpSp>
        <p:nvGrpSpPr>
          <p:cNvPr id="17258" name="Google Shape;17258;p44"/>
          <p:cNvGrpSpPr/>
          <p:nvPr/>
        </p:nvGrpSpPr>
        <p:grpSpPr>
          <a:xfrm>
            <a:off x="5341183" y="1502590"/>
            <a:ext cx="3477209" cy="3442588"/>
            <a:chOff x="1719500" y="647950"/>
            <a:chExt cx="4376050" cy="4333025"/>
          </a:xfrm>
        </p:grpSpPr>
        <p:sp>
          <p:nvSpPr>
            <p:cNvPr id="17259" name="Google Shape;17259;p44"/>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0" name="Google Shape;17260;p44"/>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1" name="Google Shape;17261;p44"/>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2" name="Google Shape;17262;p44"/>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3" name="Google Shape;17263;p44"/>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4" name="Google Shape;17264;p44"/>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5" name="Google Shape;17265;p44"/>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6" name="Google Shape;17266;p44"/>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7" name="Google Shape;17267;p44"/>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8" name="Google Shape;17268;p44"/>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9" name="Google Shape;17269;p44"/>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0" name="Google Shape;17270;p44"/>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1" name="Google Shape;17271;p44"/>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2" name="Google Shape;17272;p44"/>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3" name="Google Shape;17273;p44"/>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4" name="Google Shape;17274;p44"/>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5" name="Google Shape;17275;p44"/>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6" name="Google Shape;17276;p44"/>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7" name="Google Shape;17277;p44"/>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8" name="Google Shape;17278;p44"/>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9" name="Google Shape;17279;p44"/>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0" name="Google Shape;17280;p44"/>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1" name="Google Shape;17281;p44"/>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2" name="Google Shape;17282;p44"/>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3" name="Google Shape;17283;p44"/>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4" name="Google Shape;17284;p44"/>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5" name="Google Shape;17285;p44"/>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6" name="Google Shape;17286;p44"/>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7" name="Google Shape;17287;p44"/>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8" name="Google Shape;17288;p44"/>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9" name="Google Shape;17289;p44"/>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0" name="Google Shape;17290;p44"/>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1" name="Google Shape;17291;p44"/>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2" name="Google Shape;17292;p44"/>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3" name="Google Shape;17293;p44"/>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4" name="Google Shape;17294;p44"/>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5" name="Google Shape;17295;p44"/>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6" name="Google Shape;17296;p44"/>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7" name="Google Shape;17297;p44"/>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8" name="Google Shape;17298;p44"/>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9" name="Google Shape;17299;p44"/>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0" name="Google Shape;17300;p44"/>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1" name="Google Shape;17301;p44"/>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2" name="Google Shape;17302;p44"/>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3" name="Google Shape;17303;p44"/>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4" name="Google Shape;17304;p44"/>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5" name="Google Shape;17305;p44"/>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6" name="Google Shape;17306;p44"/>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7" name="Google Shape;17307;p44"/>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8" name="Google Shape;17308;p44"/>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9" name="Google Shape;17309;p44"/>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0" name="Google Shape;17310;p44"/>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1" name="Google Shape;17311;p44"/>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2" name="Google Shape;17312;p44"/>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3" name="Google Shape;17313;p44"/>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4" name="Google Shape;17314;p44"/>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5" name="Google Shape;17315;p44"/>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6" name="Google Shape;17316;p44"/>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7" name="Google Shape;17317;p44"/>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8" name="Google Shape;17318;p44"/>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9" name="Google Shape;17319;p44"/>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0" name="Google Shape;17320;p44"/>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1" name="Google Shape;17321;p44"/>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2" name="Google Shape;17322;p44"/>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3" name="Google Shape;17323;p44"/>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4" name="Google Shape;17324;p44"/>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5" name="Google Shape;17325;p44"/>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6" name="Google Shape;17326;p44"/>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7" name="Google Shape;17327;p44"/>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8" name="Google Shape;17328;p44"/>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9" name="Google Shape;17329;p44"/>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0" name="Google Shape;17330;p44"/>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1" name="Google Shape;17331;p44"/>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2" name="Google Shape;17332;p44"/>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3" name="Google Shape;17333;p44"/>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4" name="Google Shape;17334;p44"/>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5" name="Google Shape;17335;p44"/>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6" name="Google Shape;17336;p44"/>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7" name="Google Shape;17337;p44"/>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8" name="Google Shape;17338;p44"/>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9" name="Google Shape;17339;p44"/>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0" name="Google Shape;17340;p44"/>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1" name="Google Shape;17341;p44"/>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2" name="Google Shape;17342;p44"/>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3" name="Google Shape;17343;p44"/>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4" name="Google Shape;17344;p44"/>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5" name="Google Shape;17345;p44"/>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6" name="Google Shape;17346;p44"/>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7" name="Google Shape;17347;p44"/>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8" name="Google Shape;17348;p44"/>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9" name="Google Shape;17349;p44"/>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0" name="Google Shape;17350;p44"/>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1" name="Google Shape;17351;p44"/>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2" name="Google Shape;17352;p44"/>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3" name="Google Shape;17353;p44"/>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4" name="Google Shape;17354;p44"/>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5" name="Google Shape;17355;p44"/>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6" name="Google Shape;17356;p44"/>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7" name="Google Shape;17357;p44"/>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8" name="Google Shape;17358;p44"/>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9" name="Google Shape;17359;p44"/>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0" name="Google Shape;17360;p44"/>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1" name="Google Shape;17361;p44"/>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2" name="Google Shape;17362;p44"/>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3" name="Google Shape;17363;p44"/>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4" name="Google Shape;17364;p44"/>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5" name="Google Shape;17365;p44"/>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6" name="Google Shape;17366;p44"/>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7" name="Google Shape;17367;p44"/>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8" name="Google Shape;17368;p44"/>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9" name="Google Shape;17369;p44"/>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0" name="Google Shape;17370;p44"/>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1" name="Google Shape;17371;p44"/>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2" name="Google Shape;17372;p44"/>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3" name="Google Shape;17373;p44"/>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4" name="Google Shape;17374;p44"/>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5" name="Google Shape;17375;p44"/>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6" name="Google Shape;17376;p44"/>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7" name="Google Shape;17377;p44"/>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8" name="Google Shape;17378;p44"/>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9" name="Google Shape;17379;p44"/>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0" name="Google Shape;17380;p44"/>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1" name="Google Shape;17381;p44"/>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2" name="Google Shape;17382;p44"/>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3" name="Google Shape;17383;p44"/>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4" name="Google Shape;17384;p44"/>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5" name="Google Shape;17385;p44"/>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6" name="Google Shape;17386;p44"/>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7" name="Google Shape;17387;p44"/>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8" name="Google Shape;17388;p44"/>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9" name="Google Shape;17389;p44"/>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0" name="Google Shape;17390;p44"/>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1" name="Google Shape;17391;p44"/>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2" name="Google Shape;17392;p44"/>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3" name="Google Shape;17393;p44"/>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4" name="Google Shape;17394;p44"/>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5" name="Google Shape;17395;p44"/>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6" name="Google Shape;17396;p44"/>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7" name="Google Shape;17397;p44"/>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8" name="Google Shape;17398;p44"/>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9" name="Google Shape;17399;p44"/>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0" name="Google Shape;17400;p44"/>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1" name="Google Shape;17401;p44"/>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2" name="Google Shape;17402;p44"/>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3" name="Google Shape;17403;p44"/>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4" name="Google Shape;17404;p44"/>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5" name="Google Shape;17405;p44"/>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6" name="Google Shape;17406;p44"/>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7" name="Google Shape;17407;p44"/>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8" name="Google Shape;17408;p44"/>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9" name="Google Shape;17409;p44"/>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0" name="Google Shape;17410;p44"/>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1" name="Google Shape;17411;p44"/>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2" name="Google Shape;17412;p44"/>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3" name="Google Shape;17413;p44"/>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4" name="Google Shape;17414;p44"/>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5" name="Google Shape;17415;p44"/>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6" name="Google Shape;17416;p44"/>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7" name="Google Shape;17417;p44"/>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8" name="Google Shape;17418;p44"/>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9" name="Google Shape;17419;p44"/>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0" name="Google Shape;17420;p44"/>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1" name="Google Shape;17421;p44"/>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2" name="Google Shape;17422;p44"/>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3" name="Google Shape;17423;p44"/>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4" name="Google Shape;17424;p44"/>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5" name="Google Shape;17425;p44"/>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6" name="Google Shape;17426;p44"/>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7" name="Google Shape;17427;p44"/>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8" name="Google Shape;17428;p44"/>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9" name="Google Shape;17429;p44"/>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0" name="Google Shape;17430;p44"/>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1" name="Google Shape;17431;p44"/>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2" name="Google Shape;17432;p44"/>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3" name="Google Shape;17433;p44"/>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4" name="Google Shape;17434;p44"/>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5" name="Google Shape;17435;p44"/>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6" name="Google Shape;17436;p44"/>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7" name="Google Shape;17437;p44"/>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8" name="Google Shape;17438;p44"/>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9" name="Google Shape;17439;p44"/>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0" name="Google Shape;17440;p44"/>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1" name="Google Shape;17441;p44"/>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2" name="Google Shape;17442;p44"/>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3" name="Google Shape;17443;p44"/>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4" name="Google Shape;17444;p44"/>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5" name="Google Shape;17445;p44"/>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6" name="Google Shape;17446;p44"/>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7" name="Google Shape;17447;p44"/>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8" name="Google Shape;17448;p44"/>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9" name="Google Shape;17449;p44"/>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0" name="Google Shape;17450;p44"/>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1" name="Google Shape;17451;p44"/>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2" name="Google Shape;17452;p44"/>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3" name="Google Shape;17453;p44"/>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4" name="Google Shape;17454;p44"/>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5" name="Google Shape;17455;p44"/>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6" name="Google Shape;17456;p44"/>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7" name="Google Shape;17457;p44"/>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8" name="Google Shape;17458;p44"/>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9" name="Google Shape;17459;p44"/>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0" name="Google Shape;17460;p44"/>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1" name="Google Shape;17461;p44"/>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2" name="Google Shape;17462;p44"/>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3" name="Google Shape;17463;p44"/>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4" name="Google Shape;17464;p44"/>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5" name="Google Shape;17465;p44"/>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6" name="Google Shape;17466;p44"/>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7" name="Google Shape;17467;p44"/>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8" name="Google Shape;17468;p44"/>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9" name="Google Shape;17469;p44"/>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0" name="Google Shape;17470;p44"/>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1" name="Google Shape;17471;p44"/>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2" name="Google Shape;17472;p44"/>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3" name="Google Shape;17473;p44"/>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4" name="Google Shape;17474;p44"/>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5" name="Google Shape;17475;p44"/>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6" name="Google Shape;17476;p44"/>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7" name="Google Shape;17477;p44"/>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8" name="Google Shape;17478;p44"/>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9" name="Google Shape;17479;p44"/>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0" name="Google Shape;17480;p44"/>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1" name="Google Shape;17481;p44"/>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2" name="Google Shape;17482;p44"/>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3" name="Google Shape;17483;p44"/>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4" name="Google Shape;17484;p44"/>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5" name="Google Shape;17485;p44"/>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6" name="Google Shape;17486;p44"/>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7" name="Google Shape;17487;p44"/>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8" name="Google Shape;17488;p44"/>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9" name="Google Shape;17489;p44"/>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0" name="Google Shape;17490;p44"/>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1" name="Google Shape;17491;p44"/>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2" name="Google Shape;17492;p44"/>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3" name="Google Shape;17493;p44"/>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4" name="Google Shape;17494;p44"/>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5" name="Google Shape;17495;p44"/>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6" name="Google Shape;17496;p44"/>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7" name="Google Shape;17497;p44"/>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8" name="Google Shape;17498;p44"/>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9" name="Google Shape;17499;p44"/>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0" name="Google Shape;17500;p44"/>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1" name="Google Shape;17501;p44"/>
          <p:cNvGrpSpPr/>
          <p:nvPr/>
        </p:nvGrpSpPr>
        <p:grpSpPr>
          <a:xfrm>
            <a:off x="102180" y="197865"/>
            <a:ext cx="2179273" cy="2157846"/>
            <a:chOff x="1719500" y="647950"/>
            <a:chExt cx="4376050" cy="4333025"/>
          </a:xfrm>
        </p:grpSpPr>
        <p:sp>
          <p:nvSpPr>
            <p:cNvPr id="17502" name="Google Shape;17502;p44"/>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3" name="Google Shape;17503;p44"/>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4" name="Google Shape;17504;p44"/>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5" name="Google Shape;17505;p44"/>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6" name="Google Shape;17506;p44"/>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7" name="Google Shape;17507;p44"/>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8" name="Google Shape;17508;p44"/>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9" name="Google Shape;17509;p44"/>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0" name="Google Shape;17510;p44"/>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1" name="Google Shape;17511;p44"/>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2" name="Google Shape;17512;p44"/>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3" name="Google Shape;17513;p44"/>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4" name="Google Shape;17514;p44"/>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5" name="Google Shape;17515;p44"/>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6" name="Google Shape;17516;p44"/>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7" name="Google Shape;17517;p44"/>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8" name="Google Shape;17518;p44"/>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9" name="Google Shape;17519;p44"/>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0" name="Google Shape;17520;p44"/>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1" name="Google Shape;17521;p44"/>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2" name="Google Shape;17522;p44"/>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3" name="Google Shape;17523;p44"/>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4" name="Google Shape;17524;p44"/>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5" name="Google Shape;17525;p44"/>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6" name="Google Shape;17526;p44"/>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7" name="Google Shape;17527;p44"/>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8" name="Google Shape;17528;p44"/>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9" name="Google Shape;17529;p44"/>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0" name="Google Shape;17530;p44"/>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1" name="Google Shape;17531;p44"/>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2" name="Google Shape;17532;p44"/>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3" name="Google Shape;17533;p44"/>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4" name="Google Shape;17534;p44"/>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5" name="Google Shape;17535;p44"/>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6" name="Google Shape;17536;p44"/>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7" name="Google Shape;17537;p44"/>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8" name="Google Shape;17538;p44"/>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9" name="Google Shape;17539;p44"/>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0" name="Google Shape;17540;p44"/>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1" name="Google Shape;17541;p44"/>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2" name="Google Shape;17542;p44"/>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3" name="Google Shape;17543;p44"/>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4" name="Google Shape;17544;p44"/>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5" name="Google Shape;17545;p44"/>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6" name="Google Shape;17546;p44"/>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7" name="Google Shape;17547;p44"/>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8" name="Google Shape;17548;p44"/>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9" name="Google Shape;17549;p44"/>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0" name="Google Shape;17550;p44"/>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1" name="Google Shape;17551;p44"/>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2" name="Google Shape;17552;p44"/>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3" name="Google Shape;17553;p44"/>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4" name="Google Shape;17554;p44"/>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5" name="Google Shape;17555;p44"/>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6" name="Google Shape;17556;p44"/>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7" name="Google Shape;17557;p44"/>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8" name="Google Shape;17558;p44"/>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9" name="Google Shape;17559;p44"/>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0" name="Google Shape;17560;p44"/>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1" name="Google Shape;17561;p44"/>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2" name="Google Shape;17562;p44"/>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3" name="Google Shape;17563;p44"/>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4" name="Google Shape;17564;p44"/>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5" name="Google Shape;17565;p44"/>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6" name="Google Shape;17566;p44"/>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7" name="Google Shape;17567;p44"/>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8" name="Google Shape;17568;p44"/>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9" name="Google Shape;17569;p44"/>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0" name="Google Shape;17570;p44"/>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1" name="Google Shape;17571;p44"/>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2" name="Google Shape;17572;p44"/>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3" name="Google Shape;17573;p44"/>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4" name="Google Shape;17574;p44"/>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5" name="Google Shape;17575;p44"/>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6" name="Google Shape;17576;p44"/>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7" name="Google Shape;17577;p44"/>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8" name="Google Shape;17578;p44"/>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9" name="Google Shape;17579;p44"/>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0" name="Google Shape;17580;p44"/>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1" name="Google Shape;17581;p44"/>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2" name="Google Shape;17582;p44"/>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3" name="Google Shape;17583;p44"/>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4" name="Google Shape;17584;p44"/>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5" name="Google Shape;17585;p44"/>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6" name="Google Shape;17586;p44"/>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7" name="Google Shape;17587;p44"/>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8" name="Google Shape;17588;p44"/>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9" name="Google Shape;17589;p44"/>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0" name="Google Shape;17590;p44"/>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1" name="Google Shape;17591;p44"/>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2" name="Google Shape;17592;p44"/>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3" name="Google Shape;17593;p44"/>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4" name="Google Shape;17594;p44"/>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5" name="Google Shape;17595;p44"/>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6" name="Google Shape;17596;p44"/>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7" name="Google Shape;17597;p44"/>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8" name="Google Shape;17598;p44"/>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9" name="Google Shape;17599;p44"/>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0" name="Google Shape;17600;p44"/>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1" name="Google Shape;17601;p44"/>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2" name="Google Shape;17602;p44"/>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3" name="Google Shape;17603;p44"/>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4" name="Google Shape;17604;p44"/>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5" name="Google Shape;17605;p44"/>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6" name="Google Shape;17606;p44"/>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7" name="Google Shape;17607;p44"/>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8" name="Google Shape;17608;p44"/>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9" name="Google Shape;17609;p44"/>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0" name="Google Shape;17610;p44"/>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1" name="Google Shape;17611;p44"/>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2" name="Google Shape;17612;p44"/>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3" name="Google Shape;17613;p44"/>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4" name="Google Shape;17614;p44"/>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5" name="Google Shape;17615;p44"/>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6" name="Google Shape;17616;p44"/>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7" name="Google Shape;17617;p44"/>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8" name="Google Shape;17618;p44"/>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9" name="Google Shape;17619;p44"/>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0" name="Google Shape;17620;p44"/>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1" name="Google Shape;17621;p44"/>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2" name="Google Shape;17622;p44"/>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3" name="Google Shape;17623;p44"/>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4" name="Google Shape;17624;p44"/>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5" name="Google Shape;17625;p44"/>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6" name="Google Shape;17626;p44"/>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7" name="Google Shape;17627;p44"/>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8" name="Google Shape;17628;p44"/>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9" name="Google Shape;17629;p44"/>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0" name="Google Shape;17630;p44"/>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1" name="Google Shape;17631;p44"/>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2" name="Google Shape;17632;p44"/>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3" name="Google Shape;17633;p44"/>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4" name="Google Shape;17634;p44"/>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5" name="Google Shape;17635;p44"/>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6" name="Google Shape;17636;p44"/>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7" name="Google Shape;17637;p44"/>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8" name="Google Shape;17638;p44"/>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9" name="Google Shape;17639;p44"/>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0" name="Google Shape;17640;p44"/>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1" name="Google Shape;17641;p44"/>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2" name="Google Shape;17642;p44"/>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3" name="Google Shape;17643;p44"/>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4" name="Google Shape;17644;p44"/>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5" name="Google Shape;17645;p44"/>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6" name="Google Shape;17646;p44"/>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7" name="Google Shape;17647;p44"/>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8" name="Google Shape;17648;p44"/>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9" name="Google Shape;17649;p44"/>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0" name="Google Shape;17650;p44"/>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1" name="Google Shape;17651;p44"/>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2" name="Google Shape;17652;p44"/>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3" name="Google Shape;17653;p44"/>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4" name="Google Shape;17654;p44"/>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5" name="Google Shape;17655;p44"/>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6" name="Google Shape;17656;p44"/>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7" name="Google Shape;17657;p44"/>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8" name="Google Shape;17658;p44"/>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9" name="Google Shape;17659;p44"/>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0" name="Google Shape;17660;p44"/>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1" name="Google Shape;17661;p44"/>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2" name="Google Shape;17662;p44"/>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3" name="Google Shape;17663;p44"/>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4" name="Google Shape;17664;p44"/>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5" name="Google Shape;17665;p44"/>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6" name="Google Shape;17666;p44"/>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7" name="Google Shape;17667;p44"/>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8" name="Google Shape;17668;p44"/>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9" name="Google Shape;17669;p44"/>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0" name="Google Shape;17670;p44"/>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1" name="Google Shape;17671;p44"/>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2" name="Google Shape;17672;p44"/>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3" name="Google Shape;17673;p44"/>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4" name="Google Shape;17674;p44"/>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5" name="Google Shape;17675;p44"/>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6" name="Google Shape;17676;p44"/>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7" name="Google Shape;17677;p44"/>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8" name="Google Shape;17678;p44"/>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9" name="Google Shape;17679;p44"/>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0" name="Google Shape;17680;p44"/>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1" name="Google Shape;17681;p44"/>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2" name="Google Shape;17682;p44"/>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3" name="Google Shape;17683;p44"/>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4" name="Google Shape;17684;p44"/>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5" name="Google Shape;17685;p44"/>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6" name="Google Shape;17686;p44"/>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7" name="Google Shape;17687;p44"/>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8" name="Google Shape;17688;p44"/>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9" name="Google Shape;17689;p44"/>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0" name="Google Shape;17690;p44"/>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1" name="Google Shape;17691;p44"/>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2" name="Google Shape;17692;p44"/>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3" name="Google Shape;17693;p44"/>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4" name="Google Shape;17694;p44"/>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5" name="Google Shape;17695;p44"/>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6" name="Google Shape;17696;p44"/>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7" name="Google Shape;17697;p44"/>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8" name="Google Shape;17698;p44"/>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9" name="Google Shape;17699;p44"/>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0" name="Google Shape;17700;p44"/>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1" name="Google Shape;17701;p44"/>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2" name="Google Shape;17702;p44"/>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3" name="Google Shape;17703;p44"/>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4" name="Google Shape;17704;p44"/>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5" name="Google Shape;17705;p44"/>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6" name="Google Shape;17706;p44"/>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7" name="Google Shape;17707;p44"/>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8" name="Google Shape;17708;p44"/>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9" name="Google Shape;17709;p44"/>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0" name="Google Shape;17710;p44"/>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1" name="Google Shape;17711;p44"/>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2" name="Google Shape;17712;p44"/>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3" name="Google Shape;17713;p44"/>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4" name="Google Shape;17714;p44"/>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5" name="Google Shape;17715;p44"/>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6" name="Google Shape;17716;p44"/>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7" name="Google Shape;17717;p44"/>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8" name="Google Shape;17718;p44"/>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9" name="Google Shape;17719;p44"/>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0" name="Google Shape;17720;p44"/>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1" name="Google Shape;17721;p44"/>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2" name="Google Shape;17722;p44"/>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3" name="Google Shape;17723;p44"/>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4" name="Google Shape;17724;p44"/>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5" name="Google Shape;17725;p44"/>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6" name="Google Shape;17726;p44"/>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7" name="Google Shape;17727;p44"/>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8" name="Google Shape;17728;p44"/>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9" name="Google Shape;17729;p44"/>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0" name="Google Shape;17730;p44"/>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1" name="Google Shape;17731;p44"/>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2" name="Google Shape;17732;p44"/>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3" name="Google Shape;17733;p44"/>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4" name="Google Shape;17734;p44"/>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5" name="Google Shape;17735;p44"/>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6" name="Google Shape;17736;p44"/>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7" name="Google Shape;17737;p44"/>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8" name="Google Shape;17738;p44"/>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9" name="Google Shape;17739;p44"/>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0" name="Google Shape;17740;p44"/>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1" name="Google Shape;17741;p44"/>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2" name="Google Shape;17742;p44"/>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3" name="Google Shape;17743;p44"/>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44" name="Google Shape;17744;p44"/>
          <p:cNvSpPr txBox="1">
            <a:spLocks noGrp="1"/>
          </p:cNvSpPr>
          <p:nvPr>
            <p:ph type="title"/>
          </p:nvPr>
        </p:nvSpPr>
        <p:spPr>
          <a:xfrm>
            <a:off x="705177" y="1476031"/>
            <a:ext cx="4251900" cy="554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7745" name="Google Shape;17745;p44"/>
          <p:cNvSpPr txBox="1">
            <a:spLocks noGrp="1"/>
          </p:cNvSpPr>
          <p:nvPr>
            <p:ph type="subTitle" idx="1"/>
          </p:nvPr>
        </p:nvSpPr>
        <p:spPr>
          <a:xfrm>
            <a:off x="705177" y="2269153"/>
            <a:ext cx="3858900" cy="1419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_7">
    <p:spTree>
      <p:nvGrpSpPr>
        <p:cNvPr id="1" name="Shape 18724"/>
        <p:cNvGrpSpPr/>
        <p:nvPr/>
      </p:nvGrpSpPr>
      <p:grpSpPr>
        <a:xfrm>
          <a:off x="0" y="0"/>
          <a:ext cx="0" cy="0"/>
          <a:chOff x="0" y="0"/>
          <a:chExt cx="0" cy="0"/>
        </a:xfrm>
      </p:grpSpPr>
      <p:grpSp>
        <p:nvGrpSpPr>
          <p:cNvPr id="18725" name="Google Shape;18725;p47"/>
          <p:cNvGrpSpPr/>
          <p:nvPr/>
        </p:nvGrpSpPr>
        <p:grpSpPr>
          <a:xfrm>
            <a:off x="734612" y="1179632"/>
            <a:ext cx="3484649" cy="3450388"/>
            <a:chOff x="1719500" y="647950"/>
            <a:chExt cx="4376050" cy="4333025"/>
          </a:xfrm>
        </p:grpSpPr>
        <p:sp>
          <p:nvSpPr>
            <p:cNvPr id="18726" name="Google Shape;18726;p47"/>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7" name="Google Shape;18727;p47"/>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8" name="Google Shape;18728;p47"/>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9" name="Google Shape;18729;p47"/>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0" name="Google Shape;18730;p47"/>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1" name="Google Shape;18731;p47"/>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2" name="Google Shape;18732;p47"/>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3" name="Google Shape;18733;p47"/>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4" name="Google Shape;18734;p47"/>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5" name="Google Shape;18735;p47"/>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6" name="Google Shape;18736;p47"/>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7" name="Google Shape;18737;p47"/>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8" name="Google Shape;18738;p47"/>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9" name="Google Shape;18739;p47"/>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0" name="Google Shape;18740;p47"/>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1" name="Google Shape;18741;p47"/>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2" name="Google Shape;18742;p47"/>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3" name="Google Shape;18743;p47"/>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4" name="Google Shape;18744;p47"/>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5" name="Google Shape;18745;p47"/>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6" name="Google Shape;18746;p47"/>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7" name="Google Shape;18747;p47"/>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8" name="Google Shape;18748;p47"/>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9" name="Google Shape;18749;p47"/>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0" name="Google Shape;18750;p47"/>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1" name="Google Shape;18751;p47"/>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2" name="Google Shape;18752;p47"/>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3" name="Google Shape;18753;p47"/>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4" name="Google Shape;18754;p47"/>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5" name="Google Shape;18755;p47"/>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6" name="Google Shape;18756;p47"/>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7" name="Google Shape;18757;p47"/>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8" name="Google Shape;18758;p47"/>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9" name="Google Shape;18759;p47"/>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0" name="Google Shape;18760;p47"/>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1" name="Google Shape;18761;p47"/>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2" name="Google Shape;18762;p47"/>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3" name="Google Shape;18763;p47"/>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4" name="Google Shape;18764;p47"/>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5" name="Google Shape;18765;p47"/>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6" name="Google Shape;18766;p47"/>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7" name="Google Shape;18767;p47"/>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8" name="Google Shape;18768;p47"/>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9" name="Google Shape;18769;p47"/>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0" name="Google Shape;18770;p47"/>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1" name="Google Shape;18771;p47"/>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2" name="Google Shape;18772;p47"/>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3" name="Google Shape;18773;p47"/>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4" name="Google Shape;18774;p47"/>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5" name="Google Shape;18775;p47"/>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6" name="Google Shape;18776;p47"/>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7" name="Google Shape;18777;p47"/>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8" name="Google Shape;18778;p47"/>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9" name="Google Shape;18779;p47"/>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0" name="Google Shape;18780;p47"/>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1" name="Google Shape;18781;p47"/>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2" name="Google Shape;18782;p47"/>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3" name="Google Shape;18783;p47"/>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4" name="Google Shape;18784;p47"/>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5" name="Google Shape;18785;p47"/>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6" name="Google Shape;18786;p47"/>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7" name="Google Shape;18787;p47"/>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8" name="Google Shape;18788;p47"/>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9" name="Google Shape;18789;p47"/>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0" name="Google Shape;18790;p47"/>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1" name="Google Shape;18791;p47"/>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2" name="Google Shape;18792;p47"/>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3" name="Google Shape;18793;p47"/>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4" name="Google Shape;18794;p47"/>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5" name="Google Shape;18795;p47"/>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6" name="Google Shape;18796;p47"/>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7" name="Google Shape;18797;p47"/>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8" name="Google Shape;18798;p47"/>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9" name="Google Shape;18799;p47"/>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0" name="Google Shape;18800;p47"/>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1" name="Google Shape;18801;p47"/>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2" name="Google Shape;18802;p47"/>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3" name="Google Shape;18803;p47"/>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4" name="Google Shape;18804;p47"/>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5" name="Google Shape;18805;p47"/>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6" name="Google Shape;18806;p47"/>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7" name="Google Shape;18807;p47"/>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8" name="Google Shape;18808;p47"/>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9" name="Google Shape;18809;p47"/>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0" name="Google Shape;18810;p47"/>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1" name="Google Shape;18811;p47"/>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2" name="Google Shape;18812;p47"/>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3" name="Google Shape;18813;p47"/>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4" name="Google Shape;18814;p47"/>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5" name="Google Shape;18815;p47"/>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6" name="Google Shape;18816;p47"/>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7" name="Google Shape;18817;p47"/>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8" name="Google Shape;18818;p47"/>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9" name="Google Shape;18819;p47"/>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0" name="Google Shape;18820;p47"/>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1" name="Google Shape;18821;p47"/>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2" name="Google Shape;18822;p47"/>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3" name="Google Shape;18823;p47"/>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4" name="Google Shape;18824;p47"/>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5" name="Google Shape;18825;p47"/>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6" name="Google Shape;18826;p47"/>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7" name="Google Shape;18827;p47"/>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8" name="Google Shape;18828;p47"/>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9" name="Google Shape;18829;p47"/>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0" name="Google Shape;18830;p47"/>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1" name="Google Shape;18831;p47"/>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2" name="Google Shape;18832;p47"/>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3" name="Google Shape;18833;p47"/>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4" name="Google Shape;18834;p47"/>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5" name="Google Shape;18835;p47"/>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6" name="Google Shape;18836;p47"/>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7" name="Google Shape;18837;p47"/>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8" name="Google Shape;18838;p47"/>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9" name="Google Shape;18839;p47"/>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0" name="Google Shape;18840;p47"/>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1" name="Google Shape;18841;p47"/>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2" name="Google Shape;18842;p47"/>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3" name="Google Shape;18843;p47"/>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4" name="Google Shape;18844;p47"/>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5" name="Google Shape;18845;p47"/>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6" name="Google Shape;18846;p47"/>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7" name="Google Shape;18847;p47"/>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8" name="Google Shape;18848;p47"/>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9" name="Google Shape;18849;p47"/>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0" name="Google Shape;18850;p47"/>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1" name="Google Shape;18851;p47"/>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2" name="Google Shape;18852;p47"/>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3" name="Google Shape;18853;p47"/>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4" name="Google Shape;18854;p47"/>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5" name="Google Shape;18855;p47"/>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6" name="Google Shape;18856;p47"/>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7" name="Google Shape;18857;p47"/>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8" name="Google Shape;18858;p47"/>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9" name="Google Shape;18859;p47"/>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0" name="Google Shape;18860;p47"/>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1" name="Google Shape;18861;p47"/>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2" name="Google Shape;18862;p47"/>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3" name="Google Shape;18863;p47"/>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4" name="Google Shape;18864;p47"/>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5" name="Google Shape;18865;p47"/>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6" name="Google Shape;18866;p47"/>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7" name="Google Shape;18867;p47"/>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8" name="Google Shape;18868;p47"/>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9" name="Google Shape;18869;p47"/>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0" name="Google Shape;18870;p47"/>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1" name="Google Shape;18871;p47"/>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2" name="Google Shape;18872;p47"/>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3" name="Google Shape;18873;p47"/>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4" name="Google Shape;18874;p47"/>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5" name="Google Shape;18875;p47"/>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6" name="Google Shape;18876;p47"/>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7" name="Google Shape;18877;p47"/>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8" name="Google Shape;18878;p47"/>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9" name="Google Shape;18879;p47"/>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0" name="Google Shape;18880;p47"/>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1" name="Google Shape;18881;p47"/>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2" name="Google Shape;18882;p47"/>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3" name="Google Shape;18883;p47"/>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4" name="Google Shape;18884;p47"/>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5" name="Google Shape;18885;p47"/>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6" name="Google Shape;18886;p47"/>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7" name="Google Shape;18887;p47"/>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8" name="Google Shape;18888;p47"/>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9" name="Google Shape;18889;p47"/>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0" name="Google Shape;18890;p47"/>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1" name="Google Shape;18891;p47"/>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2" name="Google Shape;18892;p47"/>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3" name="Google Shape;18893;p47"/>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4" name="Google Shape;18894;p47"/>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5" name="Google Shape;18895;p47"/>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6" name="Google Shape;18896;p47"/>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7" name="Google Shape;18897;p47"/>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8" name="Google Shape;18898;p47"/>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9" name="Google Shape;18899;p47"/>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0" name="Google Shape;18900;p47"/>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1" name="Google Shape;18901;p47"/>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2" name="Google Shape;18902;p47"/>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3" name="Google Shape;18903;p47"/>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4" name="Google Shape;18904;p47"/>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5" name="Google Shape;18905;p47"/>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6" name="Google Shape;18906;p47"/>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7" name="Google Shape;18907;p47"/>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8" name="Google Shape;18908;p47"/>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9" name="Google Shape;18909;p47"/>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0" name="Google Shape;18910;p47"/>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1" name="Google Shape;18911;p47"/>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2" name="Google Shape;18912;p47"/>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3" name="Google Shape;18913;p47"/>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4" name="Google Shape;18914;p47"/>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5" name="Google Shape;18915;p47"/>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6" name="Google Shape;18916;p47"/>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7" name="Google Shape;18917;p47"/>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8" name="Google Shape;18918;p47"/>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9" name="Google Shape;18919;p47"/>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0" name="Google Shape;18920;p47"/>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1" name="Google Shape;18921;p47"/>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2" name="Google Shape;18922;p47"/>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3" name="Google Shape;18923;p47"/>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4" name="Google Shape;18924;p47"/>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5" name="Google Shape;18925;p47"/>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6" name="Google Shape;18926;p47"/>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7" name="Google Shape;18927;p47"/>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8" name="Google Shape;18928;p47"/>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9" name="Google Shape;18929;p47"/>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0" name="Google Shape;18930;p47"/>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1" name="Google Shape;18931;p47"/>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2" name="Google Shape;18932;p47"/>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3" name="Google Shape;18933;p47"/>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4" name="Google Shape;18934;p47"/>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5" name="Google Shape;18935;p47"/>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6" name="Google Shape;18936;p47"/>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7" name="Google Shape;18937;p47"/>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8" name="Google Shape;18938;p47"/>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9" name="Google Shape;18939;p47"/>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0" name="Google Shape;18940;p47"/>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1" name="Google Shape;18941;p47"/>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2" name="Google Shape;18942;p47"/>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3" name="Google Shape;18943;p47"/>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4" name="Google Shape;18944;p47"/>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5" name="Google Shape;18945;p47"/>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6" name="Google Shape;18946;p47"/>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7" name="Google Shape;18947;p47"/>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8" name="Google Shape;18948;p47"/>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9" name="Google Shape;18949;p47"/>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0" name="Google Shape;18950;p47"/>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1" name="Google Shape;18951;p47"/>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2" name="Google Shape;18952;p47"/>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3" name="Google Shape;18953;p47"/>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4" name="Google Shape;18954;p47"/>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5" name="Google Shape;18955;p47"/>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6" name="Google Shape;18956;p47"/>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7" name="Google Shape;18957;p47"/>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8" name="Google Shape;18958;p47"/>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9" name="Google Shape;18959;p47"/>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0" name="Google Shape;18960;p47"/>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1" name="Google Shape;18961;p47"/>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2" name="Google Shape;18962;p47"/>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3" name="Google Shape;18963;p47"/>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4" name="Google Shape;18964;p47"/>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5" name="Google Shape;18965;p47"/>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6" name="Google Shape;18966;p47"/>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7" name="Google Shape;18967;p47"/>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68" name="Google Shape;18968;p47"/>
          <p:cNvSpPr txBox="1">
            <a:spLocks noGrp="1"/>
          </p:cNvSpPr>
          <p:nvPr>
            <p:ph type="title"/>
          </p:nvPr>
        </p:nvSpPr>
        <p:spPr>
          <a:xfrm>
            <a:off x="2263950" y="866100"/>
            <a:ext cx="4616100" cy="79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4200"/>
              <a:buNone/>
              <a:defRPr sz="4200">
                <a:solidFill>
                  <a:schemeClr val="accent2"/>
                </a:solidFill>
              </a:defRPr>
            </a:lvl1pPr>
            <a:lvl2pPr lvl="1" algn="ctr" rtl="0">
              <a:spcBef>
                <a:spcPts val="0"/>
              </a:spcBef>
              <a:spcAft>
                <a:spcPts val="0"/>
              </a:spcAft>
              <a:buClr>
                <a:schemeClr val="accent2"/>
              </a:buClr>
              <a:buSzPts val="4200"/>
              <a:buNone/>
              <a:defRPr sz="4200">
                <a:solidFill>
                  <a:schemeClr val="accent2"/>
                </a:solidFill>
              </a:defRPr>
            </a:lvl2pPr>
            <a:lvl3pPr lvl="2" algn="ctr" rtl="0">
              <a:spcBef>
                <a:spcPts val="0"/>
              </a:spcBef>
              <a:spcAft>
                <a:spcPts val="0"/>
              </a:spcAft>
              <a:buClr>
                <a:schemeClr val="accent2"/>
              </a:buClr>
              <a:buSzPts val="4200"/>
              <a:buNone/>
              <a:defRPr sz="4200">
                <a:solidFill>
                  <a:schemeClr val="accent2"/>
                </a:solidFill>
              </a:defRPr>
            </a:lvl3pPr>
            <a:lvl4pPr lvl="3" algn="ctr" rtl="0">
              <a:spcBef>
                <a:spcPts val="0"/>
              </a:spcBef>
              <a:spcAft>
                <a:spcPts val="0"/>
              </a:spcAft>
              <a:buClr>
                <a:schemeClr val="accent2"/>
              </a:buClr>
              <a:buSzPts val="4200"/>
              <a:buNone/>
              <a:defRPr sz="4200">
                <a:solidFill>
                  <a:schemeClr val="accent2"/>
                </a:solidFill>
              </a:defRPr>
            </a:lvl4pPr>
            <a:lvl5pPr lvl="4" algn="ctr" rtl="0">
              <a:spcBef>
                <a:spcPts val="0"/>
              </a:spcBef>
              <a:spcAft>
                <a:spcPts val="0"/>
              </a:spcAft>
              <a:buClr>
                <a:schemeClr val="accent2"/>
              </a:buClr>
              <a:buSzPts val="4200"/>
              <a:buNone/>
              <a:defRPr sz="4200">
                <a:solidFill>
                  <a:schemeClr val="accent2"/>
                </a:solidFill>
              </a:defRPr>
            </a:lvl5pPr>
            <a:lvl6pPr lvl="5" algn="ctr" rtl="0">
              <a:spcBef>
                <a:spcPts val="0"/>
              </a:spcBef>
              <a:spcAft>
                <a:spcPts val="0"/>
              </a:spcAft>
              <a:buClr>
                <a:schemeClr val="accent2"/>
              </a:buClr>
              <a:buSzPts val="4200"/>
              <a:buNone/>
              <a:defRPr sz="4200">
                <a:solidFill>
                  <a:schemeClr val="accent2"/>
                </a:solidFill>
              </a:defRPr>
            </a:lvl6pPr>
            <a:lvl7pPr lvl="6" algn="ctr" rtl="0">
              <a:spcBef>
                <a:spcPts val="0"/>
              </a:spcBef>
              <a:spcAft>
                <a:spcPts val="0"/>
              </a:spcAft>
              <a:buClr>
                <a:schemeClr val="accent2"/>
              </a:buClr>
              <a:buSzPts val="4200"/>
              <a:buNone/>
              <a:defRPr sz="4200">
                <a:solidFill>
                  <a:schemeClr val="accent2"/>
                </a:solidFill>
              </a:defRPr>
            </a:lvl7pPr>
            <a:lvl8pPr lvl="7" algn="ctr" rtl="0">
              <a:spcBef>
                <a:spcPts val="0"/>
              </a:spcBef>
              <a:spcAft>
                <a:spcPts val="0"/>
              </a:spcAft>
              <a:buClr>
                <a:schemeClr val="accent2"/>
              </a:buClr>
              <a:buSzPts val="4200"/>
              <a:buNone/>
              <a:defRPr sz="4200">
                <a:solidFill>
                  <a:schemeClr val="accent2"/>
                </a:solidFill>
              </a:defRPr>
            </a:lvl8pPr>
            <a:lvl9pPr lvl="8" algn="ctr" rtl="0">
              <a:spcBef>
                <a:spcPts val="0"/>
              </a:spcBef>
              <a:spcAft>
                <a:spcPts val="0"/>
              </a:spcAft>
              <a:buClr>
                <a:schemeClr val="accent2"/>
              </a:buClr>
              <a:buSzPts val="4200"/>
              <a:buNone/>
              <a:defRPr sz="4200">
                <a:solidFill>
                  <a:schemeClr val="accent2"/>
                </a:solidFill>
              </a:defRPr>
            </a:lvl9pPr>
          </a:lstStyle>
          <a:p>
            <a:endParaRPr/>
          </a:p>
        </p:txBody>
      </p:sp>
      <p:sp>
        <p:nvSpPr>
          <p:cNvPr id="18969" name="Google Shape;18969;p47"/>
          <p:cNvSpPr txBox="1">
            <a:spLocks noGrp="1"/>
          </p:cNvSpPr>
          <p:nvPr>
            <p:ph type="subTitle" idx="1"/>
          </p:nvPr>
        </p:nvSpPr>
        <p:spPr>
          <a:xfrm>
            <a:off x="4519175" y="2162000"/>
            <a:ext cx="3763200" cy="17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7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1172"/>
        <p:cNvGrpSpPr/>
        <p:nvPr/>
      </p:nvGrpSpPr>
      <p:grpSpPr>
        <a:xfrm>
          <a:off x="0" y="0"/>
          <a:ext cx="0" cy="0"/>
          <a:chOff x="0" y="0"/>
          <a:chExt cx="0" cy="0"/>
        </a:xfrm>
      </p:grpSpPr>
      <p:grpSp>
        <p:nvGrpSpPr>
          <p:cNvPr id="21173" name="Google Shape;21173;p53"/>
          <p:cNvGrpSpPr/>
          <p:nvPr/>
        </p:nvGrpSpPr>
        <p:grpSpPr>
          <a:xfrm>
            <a:off x="128072" y="72284"/>
            <a:ext cx="2294363" cy="2271805"/>
            <a:chOff x="1719500" y="647950"/>
            <a:chExt cx="4376050" cy="4333025"/>
          </a:xfrm>
        </p:grpSpPr>
        <p:sp>
          <p:nvSpPr>
            <p:cNvPr id="21174" name="Google Shape;21174;p53"/>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5" name="Google Shape;21175;p53"/>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6" name="Google Shape;21176;p53"/>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7" name="Google Shape;21177;p53"/>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8" name="Google Shape;21178;p53"/>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9" name="Google Shape;21179;p53"/>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0" name="Google Shape;21180;p53"/>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1" name="Google Shape;21181;p53"/>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2" name="Google Shape;21182;p53"/>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3" name="Google Shape;21183;p53"/>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4" name="Google Shape;21184;p53"/>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5" name="Google Shape;21185;p53"/>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6" name="Google Shape;21186;p53"/>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7" name="Google Shape;21187;p53"/>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8" name="Google Shape;21188;p53"/>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9" name="Google Shape;21189;p53"/>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0" name="Google Shape;21190;p53"/>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1" name="Google Shape;21191;p53"/>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2" name="Google Shape;21192;p53"/>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3" name="Google Shape;21193;p53"/>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4" name="Google Shape;21194;p53"/>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5" name="Google Shape;21195;p53"/>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6" name="Google Shape;21196;p53"/>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7" name="Google Shape;21197;p53"/>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8" name="Google Shape;21198;p53"/>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9" name="Google Shape;21199;p53"/>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0" name="Google Shape;21200;p53"/>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1" name="Google Shape;21201;p53"/>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2" name="Google Shape;21202;p53"/>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3" name="Google Shape;21203;p53"/>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4" name="Google Shape;21204;p53"/>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5" name="Google Shape;21205;p53"/>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6" name="Google Shape;21206;p53"/>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7" name="Google Shape;21207;p53"/>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8" name="Google Shape;21208;p53"/>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9" name="Google Shape;21209;p53"/>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0" name="Google Shape;21210;p53"/>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1" name="Google Shape;21211;p53"/>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2" name="Google Shape;21212;p53"/>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3" name="Google Shape;21213;p53"/>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4" name="Google Shape;21214;p53"/>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5" name="Google Shape;21215;p53"/>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6" name="Google Shape;21216;p53"/>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7" name="Google Shape;21217;p53"/>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8" name="Google Shape;21218;p53"/>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9" name="Google Shape;21219;p53"/>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0" name="Google Shape;21220;p53"/>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1" name="Google Shape;21221;p53"/>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2" name="Google Shape;21222;p53"/>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3" name="Google Shape;21223;p53"/>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4" name="Google Shape;21224;p53"/>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5" name="Google Shape;21225;p53"/>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6" name="Google Shape;21226;p53"/>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7" name="Google Shape;21227;p53"/>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8" name="Google Shape;21228;p53"/>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9" name="Google Shape;21229;p53"/>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0" name="Google Shape;21230;p53"/>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1" name="Google Shape;21231;p53"/>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2" name="Google Shape;21232;p53"/>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3" name="Google Shape;21233;p53"/>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4" name="Google Shape;21234;p53"/>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5" name="Google Shape;21235;p53"/>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6" name="Google Shape;21236;p53"/>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7" name="Google Shape;21237;p53"/>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8" name="Google Shape;21238;p53"/>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9" name="Google Shape;21239;p53"/>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0" name="Google Shape;21240;p53"/>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1" name="Google Shape;21241;p53"/>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2" name="Google Shape;21242;p53"/>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3" name="Google Shape;21243;p53"/>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4" name="Google Shape;21244;p53"/>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5" name="Google Shape;21245;p53"/>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6" name="Google Shape;21246;p53"/>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7" name="Google Shape;21247;p53"/>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8" name="Google Shape;21248;p53"/>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9" name="Google Shape;21249;p53"/>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0" name="Google Shape;21250;p53"/>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1" name="Google Shape;21251;p53"/>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2" name="Google Shape;21252;p53"/>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3" name="Google Shape;21253;p53"/>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4" name="Google Shape;21254;p53"/>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5" name="Google Shape;21255;p53"/>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6" name="Google Shape;21256;p53"/>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7" name="Google Shape;21257;p53"/>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8" name="Google Shape;21258;p53"/>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9" name="Google Shape;21259;p53"/>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0" name="Google Shape;21260;p53"/>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1" name="Google Shape;21261;p53"/>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2" name="Google Shape;21262;p53"/>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3" name="Google Shape;21263;p53"/>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4" name="Google Shape;21264;p53"/>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5" name="Google Shape;21265;p53"/>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6" name="Google Shape;21266;p53"/>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7" name="Google Shape;21267;p53"/>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8" name="Google Shape;21268;p53"/>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9" name="Google Shape;21269;p53"/>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0" name="Google Shape;21270;p53"/>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1" name="Google Shape;21271;p53"/>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2" name="Google Shape;21272;p53"/>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3" name="Google Shape;21273;p53"/>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4" name="Google Shape;21274;p53"/>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5" name="Google Shape;21275;p53"/>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6" name="Google Shape;21276;p53"/>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7" name="Google Shape;21277;p53"/>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8" name="Google Shape;21278;p53"/>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9" name="Google Shape;21279;p53"/>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0" name="Google Shape;21280;p53"/>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1" name="Google Shape;21281;p53"/>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2" name="Google Shape;21282;p53"/>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3" name="Google Shape;21283;p53"/>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4" name="Google Shape;21284;p53"/>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5" name="Google Shape;21285;p53"/>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6" name="Google Shape;21286;p53"/>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7" name="Google Shape;21287;p53"/>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8" name="Google Shape;21288;p53"/>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9" name="Google Shape;21289;p53"/>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0" name="Google Shape;21290;p53"/>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1" name="Google Shape;21291;p53"/>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2" name="Google Shape;21292;p53"/>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3" name="Google Shape;21293;p53"/>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4" name="Google Shape;21294;p53"/>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5" name="Google Shape;21295;p53"/>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6" name="Google Shape;21296;p53"/>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7" name="Google Shape;21297;p53"/>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8" name="Google Shape;21298;p53"/>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9" name="Google Shape;21299;p53"/>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0" name="Google Shape;21300;p53"/>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1" name="Google Shape;21301;p53"/>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2" name="Google Shape;21302;p53"/>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3" name="Google Shape;21303;p53"/>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4" name="Google Shape;21304;p53"/>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5" name="Google Shape;21305;p53"/>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6" name="Google Shape;21306;p53"/>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7" name="Google Shape;21307;p53"/>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8" name="Google Shape;21308;p53"/>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9" name="Google Shape;21309;p53"/>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0" name="Google Shape;21310;p53"/>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1" name="Google Shape;21311;p53"/>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2" name="Google Shape;21312;p53"/>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3" name="Google Shape;21313;p53"/>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4" name="Google Shape;21314;p53"/>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5" name="Google Shape;21315;p53"/>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6" name="Google Shape;21316;p53"/>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7" name="Google Shape;21317;p53"/>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8" name="Google Shape;21318;p53"/>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9" name="Google Shape;21319;p53"/>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0" name="Google Shape;21320;p53"/>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1" name="Google Shape;21321;p53"/>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2" name="Google Shape;21322;p53"/>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3" name="Google Shape;21323;p53"/>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4" name="Google Shape;21324;p53"/>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5" name="Google Shape;21325;p53"/>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6" name="Google Shape;21326;p53"/>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7" name="Google Shape;21327;p53"/>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8" name="Google Shape;21328;p53"/>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9" name="Google Shape;21329;p53"/>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0" name="Google Shape;21330;p53"/>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1" name="Google Shape;21331;p53"/>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2" name="Google Shape;21332;p53"/>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3" name="Google Shape;21333;p53"/>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4" name="Google Shape;21334;p53"/>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5" name="Google Shape;21335;p53"/>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6" name="Google Shape;21336;p53"/>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7" name="Google Shape;21337;p53"/>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8" name="Google Shape;21338;p53"/>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9" name="Google Shape;21339;p53"/>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0" name="Google Shape;21340;p53"/>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1" name="Google Shape;21341;p53"/>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2" name="Google Shape;21342;p53"/>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3" name="Google Shape;21343;p53"/>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4" name="Google Shape;21344;p53"/>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5" name="Google Shape;21345;p53"/>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6" name="Google Shape;21346;p53"/>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7" name="Google Shape;21347;p53"/>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8" name="Google Shape;21348;p53"/>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9" name="Google Shape;21349;p53"/>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0" name="Google Shape;21350;p53"/>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1" name="Google Shape;21351;p53"/>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2" name="Google Shape;21352;p53"/>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3" name="Google Shape;21353;p53"/>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4" name="Google Shape;21354;p53"/>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5" name="Google Shape;21355;p53"/>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6" name="Google Shape;21356;p53"/>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7" name="Google Shape;21357;p53"/>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8" name="Google Shape;21358;p53"/>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9" name="Google Shape;21359;p53"/>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0" name="Google Shape;21360;p53"/>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1" name="Google Shape;21361;p53"/>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2" name="Google Shape;21362;p53"/>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3" name="Google Shape;21363;p53"/>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4" name="Google Shape;21364;p53"/>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5" name="Google Shape;21365;p53"/>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6" name="Google Shape;21366;p53"/>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7" name="Google Shape;21367;p53"/>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8" name="Google Shape;21368;p53"/>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9" name="Google Shape;21369;p53"/>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0" name="Google Shape;21370;p53"/>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1" name="Google Shape;21371;p53"/>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2" name="Google Shape;21372;p53"/>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3" name="Google Shape;21373;p53"/>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4" name="Google Shape;21374;p53"/>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5" name="Google Shape;21375;p53"/>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6" name="Google Shape;21376;p53"/>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7" name="Google Shape;21377;p53"/>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8" name="Google Shape;21378;p53"/>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9" name="Google Shape;21379;p53"/>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0" name="Google Shape;21380;p53"/>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1" name="Google Shape;21381;p53"/>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2" name="Google Shape;21382;p53"/>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3" name="Google Shape;21383;p53"/>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4" name="Google Shape;21384;p53"/>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5" name="Google Shape;21385;p53"/>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6" name="Google Shape;21386;p53"/>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7" name="Google Shape;21387;p53"/>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8" name="Google Shape;21388;p53"/>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9" name="Google Shape;21389;p53"/>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0" name="Google Shape;21390;p53"/>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1" name="Google Shape;21391;p53"/>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2" name="Google Shape;21392;p53"/>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3" name="Google Shape;21393;p53"/>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4" name="Google Shape;21394;p53"/>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5" name="Google Shape;21395;p53"/>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6" name="Google Shape;21396;p53"/>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7" name="Google Shape;21397;p53"/>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8" name="Google Shape;21398;p53"/>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9" name="Google Shape;21399;p53"/>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0" name="Google Shape;21400;p53"/>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1" name="Google Shape;21401;p53"/>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2" name="Google Shape;21402;p53"/>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3" name="Google Shape;21403;p53"/>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4" name="Google Shape;21404;p53"/>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5" name="Google Shape;21405;p53"/>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6" name="Google Shape;21406;p53"/>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7" name="Google Shape;21407;p53"/>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8" name="Google Shape;21408;p53"/>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9" name="Google Shape;21409;p53"/>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0" name="Google Shape;21410;p53"/>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1" name="Google Shape;21411;p53"/>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2" name="Google Shape;21412;p53"/>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3" name="Google Shape;21413;p53"/>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4" name="Google Shape;21414;p53"/>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5" name="Google Shape;21415;p53"/>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6" name="Google Shape;21416;p53"/>
          <p:cNvGrpSpPr/>
          <p:nvPr/>
        </p:nvGrpSpPr>
        <p:grpSpPr>
          <a:xfrm>
            <a:off x="5758715" y="1706488"/>
            <a:ext cx="3316171" cy="3283566"/>
            <a:chOff x="1719500" y="647950"/>
            <a:chExt cx="4376050" cy="4333025"/>
          </a:xfrm>
        </p:grpSpPr>
        <p:sp>
          <p:nvSpPr>
            <p:cNvPr id="21417" name="Google Shape;21417;p53"/>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8" name="Google Shape;21418;p53"/>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9" name="Google Shape;21419;p53"/>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0" name="Google Shape;21420;p53"/>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1" name="Google Shape;21421;p53"/>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2" name="Google Shape;21422;p53"/>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3" name="Google Shape;21423;p53"/>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4" name="Google Shape;21424;p53"/>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5" name="Google Shape;21425;p53"/>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6" name="Google Shape;21426;p53"/>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7" name="Google Shape;21427;p53"/>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8" name="Google Shape;21428;p53"/>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9" name="Google Shape;21429;p53"/>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0" name="Google Shape;21430;p53"/>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1" name="Google Shape;21431;p53"/>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2" name="Google Shape;21432;p53"/>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3" name="Google Shape;21433;p53"/>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4" name="Google Shape;21434;p53"/>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5" name="Google Shape;21435;p53"/>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6" name="Google Shape;21436;p53"/>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7" name="Google Shape;21437;p53"/>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8" name="Google Shape;21438;p53"/>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9" name="Google Shape;21439;p53"/>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0" name="Google Shape;21440;p53"/>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1" name="Google Shape;21441;p53"/>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2" name="Google Shape;21442;p53"/>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3" name="Google Shape;21443;p53"/>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4" name="Google Shape;21444;p53"/>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5" name="Google Shape;21445;p53"/>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6" name="Google Shape;21446;p53"/>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7" name="Google Shape;21447;p53"/>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8" name="Google Shape;21448;p53"/>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9" name="Google Shape;21449;p53"/>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0" name="Google Shape;21450;p53"/>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1" name="Google Shape;21451;p53"/>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2" name="Google Shape;21452;p53"/>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3" name="Google Shape;21453;p53"/>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4" name="Google Shape;21454;p53"/>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5" name="Google Shape;21455;p53"/>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6" name="Google Shape;21456;p53"/>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7" name="Google Shape;21457;p53"/>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8" name="Google Shape;21458;p53"/>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9" name="Google Shape;21459;p53"/>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0" name="Google Shape;21460;p53"/>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1" name="Google Shape;21461;p53"/>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2" name="Google Shape;21462;p53"/>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3" name="Google Shape;21463;p53"/>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4" name="Google Shape;21464;p53"/>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5" name="Google Shape;21465;p53"/>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6" name="Google Shape;21466;p53"/>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7" name="Google Shape;21467;p53"/>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8" name="Google Shape;21468;p53"/>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9" name="Google Shape;21469;p53"/>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0" name="Google Shape;21470;p53"/>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1" name="Google Shape;21471;p53"/>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2" name="Google Shape;21472;p53"/>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3" name="Google Shape;21473;p53"/>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4" name="Google Shape;21474;p53"/>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5" name="Google Shape;21475;p53"/>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6" name="Google Shape;21476;p53"/>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7" name="Google Shape;21477;p53"/>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8" name="Google Shape;21478;p53"/>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9" name="Google Shape;21479;p53"/>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0" name="Google Shape;21480;p53"/>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1" name="Google Shape;21481;p53"/>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2" name="Google Shape;21482;p53"/>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3" name="Google Shape;21483;p53"/>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4" name="Google Shape;21484;p53"/>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5" name="Google Shape;21485;p53"/>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6" name="Google Shape;21486;p53"/>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7" name="Google Shape;21487;p53"/>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8" name="Google Shape;21488;p53"/>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9" name="Google Shape;21489;p53"/>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0" name="Google Shape;21490;p53"/>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1" name="Google Shape;21491;p53"/>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2" name="Google Shape;21492;p53"/>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3" name="Google Shape;21493;p53"/>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4" name="Google Shape;21494;p53"/>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5" name="Google Shape;21495;p53"/>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6" name="Google Shape;21496;p53"/>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7" name="Google Shape;21497;p53"/>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8" name="Google Shape;21498;p53"/>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9" name="Google Shape;21499;p53"/>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0" name="Google Shape;21500;p53"/>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1" name="Google Shape;21501;p53"/>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2" name="Google Shape;21502;p53"/>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3" name="Google Shape;21503;p53"/>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4" name="Google Shape;21504;p53"/>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5" name="Google Shape;21505;p53"/>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6" name="Google Shape;21506;p53"/>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7" name="Google Shape;21507;p53"/>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8" name="Google Shape;21508;p53"/>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9" name="Google Shape;21509;p53"/>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0" name="Google Shape;21510;p53"/>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1" name="Google Shape;21511;p53"/>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2" name="Google Shape;21512;p53"/>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3" name="Google Shape;21513;p53"/>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4" name="Google Shape;21514;p53"/>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5" name="Google Shape;21515;p53"/>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6" name="Google Shape;21516;p53"/>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7" name="Google Shape;21517;p53"/>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8" name="Google Shape;21518;p53"/>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9" name="Google Shape;21519;p53"/>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0" name="Google Shape;21520;p53"/>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1" name="Google Shape;21521;p53"/>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2" name="Google Shape;21522;p53"/>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3" name="Google Shape;21523;p53"/>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4" name="Google Shape;21524;p53"/>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5" name="Google Shape;21525;p53"/>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6" name="Google Shape;21526;p53"/>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7" name="Google Shape;21527;p53"/>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8" name="Google Shape;21528;p53"/>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9" name="Google Shape;21529;p53"/>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0" name="Google Shape;21530;p53"/>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1" name="Google Shape;21531;p53"/>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2" name="Google Shape;21532;p53"/>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3" name="Google Shape;21533;p53"/>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4" name="Google Shape;21534;p53"/>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5" name="Google Shape;21535;p53"/>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6" name="Google Shape;21536;p53"/>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7" name="Google Shape;21537;p53"/>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8" name="Google Shape;21538;p53"/>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9" name="Google Shape;21539;p53"/>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0" name="Google Shape;21540;p53"/>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1" name="Google Shape;21541;p53"/>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2" name="Google Shape;21542;p53"/>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3" name="Google Shape;21543;p53"/>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4" name="Google Shape;21544;p53"/>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5" name="Google Shape;21545;p53"/>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6" name="Google Shape;21546;p53"/>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7" name="Google Shape;21547;p53"/>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8" name="Google Shape;21548;p53"/>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9" name="Google Shape;21549;p53"/>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0" name="Google Shape;21550;p53"/>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1" name="Google Shape;21551;p53"/>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2" name="Google Shape;21552;p53"/>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3" name="Google Shape;21553;p53"/>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4" name="Google Shape;21554;p53"/>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5" name="Google Shape;21555;p53"/>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6" name="Google Shape;21556;p53"/>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7" name="Google Shape;21557;p53"/>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8" name="Google Shape;21558;p53"/>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9" name="Google Shape;21559;p53"/>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0" name="Google Shape;21560;p53"/>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1" name="Google Shape;21561;p53"/>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2" name="Google Shape;21562;p53"/>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3" name="Google Shape;21563;p53"/>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4" name="Google Shape;21564;p53"/>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5" name="Google Shape;21565;p53"/>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6" name="Google Shape;21566;p53"/>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7" name="Google Shape;21567;p53"/>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8" name="Google Shape;21568;p53"/>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9" name="Google Shape;21569;p53"/>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0" name="Google Shape;21570;p53"/>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1" name="Google Shape;21571;p53"/>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2" name="Google Shape;21572;p53"/>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3" name="Google Shape;21573;p53"/>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4" name="Google Shape;21574;p53"/>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5" name="Google Shape;21575;p53"/>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6" name="Google Shape;21576;p53"/>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7" name="Google Shape;21577;p53"/>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8" name="Google Shape;21578;p53"/>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9" name="Google Shape;21579;p53"/>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0" name="Google Shape;21580;p53"/>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1" name="Google Shape;21581;p53"/>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2" name="Google Shape;21582;p53"/>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3" name="Google Shape;21583;p53"/>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4" name="Google Shape;21584;p53"/>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5" name="Google Shape;21585;p53"/>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6" name="Google Shape;21586;p53"/>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7" name="Google Shape;21587;p53"/>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8" name="Google Shape;21588;p53"/>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9" name="Google Shape;21589;p53"/>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0" name="Google Shape;21590;p53"/>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1" name="Google Shape;21591;p53"/>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2" name="Google Shape;21592;p53"/>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3" name="Google Shape;21593;p53"/>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4" name="Google Shape;21594;p53"/>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5" name="Google Shape;21595;p53"/>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6" name="Google Shape;21596;p53"/>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7" name="Google Shape;21597;p53"/>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8" name="Google Shape;21598;p53"/>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9" name="Google Shape;21599;p53"/>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0" name="Google Shape;21600;p53"/>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1" name="Google Shape;21601;p53"/>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2" name="Google Shape;21602;p53"/>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3" name="Google Shape;21603;p53"/>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4" name="Google Shape;21604;p53"/>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5" name="Google Shape;21605;p53"/>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6" name="Google Shape;21606;p53"/>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7" name="Google Shape;21607;p53"/>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8" name="Google Shape;21608;p53"/>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9" name="Google Shape;21609;p53"/>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0" name="Google Shape;21610;p53"/>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1" name="Google Shape;21611;p53"/>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2" name="Google Shape;21612;p53"/>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3" name="Google Shape;21613;p53"/>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4" name="Google Shape;21614;p53"/>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5" name="Google Shape;21615;p53"/>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6" name="Google Shape;21616;p53"/>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7" name="Google Shape;21617;p53"/>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8" name="Google Shape;21618;p53"/>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9" name="Google Shape;21619;p53"/>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0" name="Google Shape;21620;p53"/>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1" name="Google Shape;21621;p53"/>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2" name="Google Shape;21622;p53"/>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3" name="Google Shape;21623;p53"/>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4" name="Google Shape;21624;p53"/>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5" name="Google Shape;21625;p53"/>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6" name="Google Shape;21626;p53"/>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7" name="Google Shape;21627;p53"/>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8" name="Google Shape;21628;p53"/>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9" name="Google Shape;21629;p53"/>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0" name="Google Shape;21630;p53"/>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1" name="Google Shape;21631;p53"/>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2" name="Google Shape;21632;p53"/>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3" name="Google Shape;21633;p53"/>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4" name="Google Shape;21634;p53"/>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5" name="Google Shape;21635;p53"/>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6" name="Google Shape;21636;p53"/>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7" name="Google Shape;21637;p53"/>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8" name="Google Shape;21638;p53"/>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9" name="Google Shape;21639;p53"/>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0" name="Google Shape;21640;p53"/>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1" name="Google Shape;21641;p53"/>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2" name="Google Shape;21642;p53"/>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3" name="Google Shape;21643;p53"/>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4" name="Google Shape;21644;p53"/>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5" name="Google Shape;21645;p53"/>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6" name="Google Shape;21646;p53"/>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7" name="Google Shape;21647;p53"/>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8" name="Google Shape;21648;p53"/>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9" name="Google Shape;21649;p53"/>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0" name="Google Shape;21650;p53"/>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1" name="Google Shape;21651;p53"/>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2" name="Google Shape;21652;p53"/>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3" name="Google Shape;21653;p53"/>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4" name="Google Shape;21654;p53"/>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5" name="Google Shape;21655;p53"/>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6" name="Google Shape;21656;p53"/>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7" name="Google Shape;21657;p53"/>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8" name="Google Shape;21658;p53"/>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59" name="Google Shape;21659;p53"/>
          <p:cNvSpPr txBox="1">
            <a:spLocks noGrp="1"/>
          </p:cNvSpPr>
          <p:nvPr>
            <p:ph type="title"/>
          </p:nvPr>
        </p:nvSpPr>
        <p:spPr>
          <a:xfrm>
            <a:off x="713225" y="539500"/>
            <a:ext cx="77175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100"/>
              <a:buFont typeface="Fredoka One"/>
              <a:buNone/>
              <a:defRPr>
                <a:latin typeface="Fredoka One"/>
                <a:ea typeface="Fredoka One"/>
                <a:cs typeface="Fredoka One"/>
                <a:sym typeface="Fredoka One"/>
              </a:defRPr>
            </a:lvl2pPr>
            <a:lvl3pPr lvl="2" rtl="0">
              <a:spcBef>
                <a:spcPts val="0"/>
              </a:spcBef>
              <a:spcAft>
                <a:spcPts val="0"/>
              </a:spcAft>
              <a:buSzPts val="3100"/>
              <a:buFont typeface="Fredoka One"/>
              <a:buNone/>
              <a:defRPr>
                <a:latin typeface="Fredoka One"/>
                <a:ea typeface="Fredoka One"/>
                <a:cs typeface="Fredoka One"/>
                <a:sym typeface="Fredoka One"/>
              </a:defRPr>
            </a:lvl3pPr>
            <a:lvl4pPr lvl="3" rtl="0">
              <a:spcBef>
                <a:spcPts val="0"/>
              </a:spcBef>
              <a:spcAft>
                <a:spcPts val="0"/>
              </a:spcAft>
              <a:buSzPts val="3100"/>
              <a:buFont typeface="Fredoka One"/>
              <a:buNone/>
              <a:defRPr>
                <a:latin typeface="Fredoka One"/>
                <a:ea typeface="Fredoka One"/>
                <a:cs typeface="Fredoka One"/>
                <a:sym typeface="Fredoka One"/>
              </a:defRPr>
            </a:lvl4pPr>
            <a:lvl5pPr lvl="4" rtl="0">
              <a:spcBef>
                <a:spcPts val="0"/>
              </a:spcBef>
              <a:spcAft>
                <a:spcPts val="0"/>
              </a:spcAft>
              <a:buSzPts val="3100"/>
              <a:buFont typeface="Fredoka One"/>
              <a:buNone/>
              <a:defRPr>
                <a:latin typeface="Fredoka One"/>
                <a:ea typeface="Fredoka One"/>
                <a:cs typeface="Fredoka One"/>
                <a:sym typeface="Fredoka One"/>
              </a:defRPr>
            </a:lvl5pPr>
            <a:lvl6pPr lvl="5" rtl="0">
              <a:spcBef>
                <a:spcPts val="0"/>
              </a:spcBef>
              <a:spcAft>
                <a:spcPts val="0"/>
              </a:spcAft>
              <a:buSzPts val="3100"/>
              <a:buFont typeface="Fredoka One"/>
              <a:buNone/>
              <a:defRPr>
                <a:latin typeface="Fredoka One"/>
                <a:ea typeface="Fredoka One"/>
                <a:cs typeface="Fredoka One"/>
                <a:sym typeface="Fredoka One"/>
              </a:defRPr>
            </a:lvl6pPr>
            <a:lvl7pPr lvl="6" rtl="0">
              <a:spcBef>
                <a:spcPts val="0"/>
              </a:spcBef>
              <a:spcAft>
                <a:spcPts val="0"/>
              </a:spcAft>
              <a:buSzPts val="3100"/>
              <a:buFont typeface="Fredoka One"/>
              <a:buNone/>
              <a:defRPr>
                <a:latin typeface="Fredoka One"/>
                <a:ea typeface="Fredoka One"/>
                <a:cs typeface="Fredoka One"/>
                <a:sym typeface="Fredoka One"/>
              </a:defRPr>
            </a:lvl7pPr>
            <a:lvl8pPr lvl="7" rtl="0">
              <a:spcBef>
                <a:spcPts val="0"/>
              </a:spcBef>
              <a:spcAft>
                <a:spcPts val="0"/>
              </a:spcAft>
              <a:buSzPts val="3100"/>
              <a:buFont typeface="Fredoka One"/>
              <a:buNone/>
              <a:defRPr>
                <a:latin typeface="Fredoka One"/>
                <a:ea typeface="Fredoka One"/>
                <a:cs typeface="Fredoka One"/>
                <a:sym typeface="Fredoka One"/>
              </a:defRPr>
            </a:lvl8pPr>
            <a:lvl9pPr lvl="8" rtl="0">
              <a:spcBef>
                <a:spcPts val="0"/>
              </a:spcBef>
              <a:spcAft>
                <a:spcPts val="0"/>
              </a:spcAft>
              <a:buSzPts val="3100"/>
              <a:buFont typeface="Fredoka One"/>
              <a:buNone/>
              <a:defRPr>
                <a:latin typeface="Fredoka One"/>
                <a:ea typeface="Fredoka One"/>
                <a:cs typeface="Fredoka One"/>
                <a:sym typeface="Fredoka 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33"/>
        <p:cNvGrpSpPr/>
        <p:nvPr/>
      </p:nvGrpSpPr>
      <p:grpSpPr>
        <a:xfrm>
          <a:off x="0" y="0"/>
          <a:ext cx="0" cy="0"/>
          <a:chOff x="0" y="0"/>
          <a:chExt cx="0" cy="0"/>
        </a:xfrm>
      </p:grpSpPr>
      <p:grpSp>
        <p:nvGrpSpPr>
          <p:cNvPr id="1234" name="Google Shape;1234;p5"/>
          <p:cNvGrpSpPr/>
          <p:nvPr/>
        </p:nvGrpSpPr>
        <p:grpSpPr>
          <a:xfrm>
            <a:off x="7344941" y="-293705"/>
            <a:ext cx="1985851" cy="1966327"/>
            <a:chOff x="1719500" y="647950"/>
            <a:chExt cx="4376050" cy="4333025"/>
          </a:xfrm>
        </p:grpSpPr>
        <p:sp>
          <p:nvSpPr>
            <p:cNvPr id="1235" name="Google Shape;1235;p5"/>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5"/>
          <p:cNvSpPr txBox="1">
            <a:spLocks noGrp="1"/>
          </p:cNvSpPr>
          <p:nvPr>
            <p:ph type="title"/>
          </p:nvPr>
        </p:nvSpPr>
        <p:spPr>
          <a:xfrm>
            <a:off x="713225" y="539500"/>
            <a:ext cx="7717500" cy="457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a:lvl1pPr>
            <a:lvl2pPr lvl="1">
              <a:spcBef>
                <a:spcPts val="0"/>
              </a:spcBef>
              <a:spcAft>
                <a:spcPts val="0"/>
              </a:spcAft>
              <a:buSzPts val="3100"/>
              <a:buNone/>
              <a:defRPr/>
            </a:lvl2pPr>
            <a:lvl3pPr lvl="2">
              <a:spcBef>
                <a:spcPts val="0"/>
              </a:spcBef>
              <a:spcAft>
                <a:spcPts val="0"/>
              </a:spcAft>
              <a:buSzPts val="3100"/>
              <a:buNone/>
              <a:defRPr/>
            </a:lvl3pPr>
            <a:lvl4pPr lvl="3">
              <a:spcBef>
                <a:spcPts val="0"/>
              </a:spcBef>
              <a:spcAft>
                <a:spcPts val="0"/>
              </a:spcAft>
              <a:buSzPts val="3100"/>
              <a:buNone/>
              <a:defRPr/>
            </a:lvl4pPr>
            <a:lvl5pPr lvl="4">
              <a:spcBef>
                <a:spcPts val="0"/>
              </a:spcBef>
              <a:spcAft>
                <a:spcPts val="0"/>
              </a:spcAft>
              <a:buSzPts val="3100"/>
              <a:buNone/>
              <a:defRPr/>
            </a:lvl5pPr>
            <a:lvl6pPr lvl="5">
              <a:spcBef>
                <a:spcPts val="0"/>
              </a:spcBef>
              <a:spcAft>
                <a:spcPts val="0"/>
              </a:spcAft>
              <a:buSzPts val="3100"/>
              <a:buNone/>
              <a:defRPr/>
            </a:lvl6pPr>
            <a:lvl7pPr lvl="6">
              <a:spcBef>
                <a:spcPts val="0"/>
              </a:spcBef>
              <a:spcAft>
                <a:spcPts val="0"/>
              </a:spcAft>
              <a:buSzPts val="3100"/>
              <a:buNone/>
              <a:defRPr/>
            </a:lvl7pPr>
            <a:lvl8pPr lvl="7">
              <a:spcBef>
                <a:spcPts val="0"/>
              </a:spcBef>
              <a:spcAft>
                <a:spcPts val="0"/>
              </a:spcAft>
              <a:buSzPts val="3100"/>
              <a:buNone/>
              <a:defRPr/>
            </a:lvl8pPr>
            <a:lvl9pPr lvl="8">
              <a:spcBef>
                <a:spcPts val="0"/>
              </a:spcBef>
              <a:spcAft>
                <a:spcPts val="0"/>
              </a:spcAft>
              <a:buSzPts val="3100"/>
              <a:buNone/>
              <a:defRPr/>
            </a:lvl9pPr>
          </a:lstStyle>
          <a:p>
            <a:endParaRPr/>
          </a:p>
        </p:txBody>
      </p:sp>
      <p:sp>
        <p:nvSpPr>
          <p:cNvPr id="1478" name="Google Shape;1478;p5"/>
          <p:cNvSpPr txBox="1">
            <a:spLocks noGrp="1"/>
          </p:cNvSpPr>
          <p:nvPr>
            <p:ph type="subTitle" idx="1"/>
          </p:nvPr>
        </p:nvSpPr>
        <p:spPr>
          <a:xfrm flipH="1">
            <a:off x="5722140" y="1526396"/>
            <a:ext cx="1097400" cy="323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000"/>
              <a:buFont typeface="Fredoka One"/>
              <a:buNone/>
              <a:defRPr sz="2000">
                <a:solidFill>
                  <a:schemeClr val="accent2"/>
                </a:solidFill>
                <a:latin typeface="Fredoka One"/>
                <a:ea typeface="Fredoka One"/>
                <a:cs typeface="Fredoka One"/>
                <a:sym typeface="Fredoka One"/>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a:endParaRPr/>
          </a:p>
        </p:txBody>
      </p:sp>
      <p:sp>
        <p:nvSpPr>
          <p:cNvPr id="1479" name="Google Shape;1479;p5"/>
          <p:cNvSpPr txBox="1">
            <a:spLocks noGrp="1"/>
          </p:cNvSpPr>
          <p:nvPr>
            <p:ph type="subTitle" idx="2"/>
          </p:nvPr>
        </p:nvSpPr>
        <p:spPr>
          <a:xfrm flipH="1">
            <a:off x="5721658" y="1878623"/>
            <a:ext cx="2708700" cy="1005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None/>
              <a:defRPr/>
            </a:lvl1pPr>
            <a:lvl2pPr lvl="1" rtl="0">
              <a:spcBef>
                <a:spcPts val="0"/>
              </a:spcBef>
              <a:spcAft>
                <a:spcPts val="0"/>
              </a:spcAft>
              <a:buClr>
                <a:schemeClr val="dk1"/>
              </a:buClr>
              <a:buSzPts val="1400"/>
              <a:buNone/>
              <a:defRPr/>
            </a:lvl2pPr>
            <a:lvl3pPr lvl="2" rtl="0">
              <a:spcBef>
                <a:spcPts val="0"/>
              </a:spcBef>
              <a:spcAft>
                <a:spcPts val="0"/>
              </a:spcAft>
              <a:buClr>
                <a:schemeClr val="dk1"/>
              </a:buClr>
              <a:buSzPts val="1400"/>
              <a:buNone/>
              <a:defRPr/>
            </a:lvl3pPr>
            <a:lvl4pPr lvl="3" rtl="0">
              <a:spcBef>
                <a:spcPts val="0"/>
              </a:spcBef>
              <a:spcAft>
                <a:spcPts val="0"/>
              </a:spcAft>
              <a:buClr>
                <a:schemeClr val="dk1"/>
              </a:buClr>
              <a:buSzPts val="1400"/>
              <a:buNone/>
              <a:defRPr/>
            </a:lvl4pPr>
            <a:lvl5pPr lvl="4" rtl="0">
              <a:spcBef>
                <a:spcPts val="0"/>
              </a:spcBef>
              <a:spcAft>
                <a:spcPts val="0"/>
              </a:spcAft>
              <a:buClr>
                <a:schemeClr val="dk1"/>
              </a:buClr>
              <a:buSzPts val="1400"/>
              <a:buNone/>
              <a:defRPr/>
            </a:lvl5pPr>
            <a:lvl6pPr lvl="5" rtl="0">
              <a:spcBef>
                <a:spcPts val="0"/>
              </a:spcBef>
              <a:spcAft>
                <a:spcPts val="0"/>
              </a:spcAft>
              <a:buClr>
                <a:schemeClr val="dk1"/>
              </a:buClr>
              <a:buSzPts val="1400"/>
              <a:buNone/>
              <a:defRPr/>
            </a:lvl6pPr>
            <a:lvl7pPr lvl="6" rtl="0">
              <a:spcBef>
                <a:spcPts val="0"/>
              </a:spcBef>
              <a:spcAft>
                <a:spcPts val="0"/>
              </a:spcAft>
              <a:buClr>
                <a:schemeClr val="dk1"/>
              </a:buClr>
              <a:buSzPts val="1400"/>
              <a:buNone/>
              <a:defRPr/>
            </a:lvl7pPr>
            <a:lvl8pPr lvl="7" rtl="0">
              <a:spcBef>
                <a:spcPts val="0"/>
              </a:spcBef>
              <a:spcAft>
                <a:spcPts val="0"/>
              </a:spcAft>
              <a:buClr>
                <a:schemeClr val="dk1"/>
              </a:buClr>
              <a:buSzPts val="1400"/>
              <a:buNone/>
              <a:defRPr/>
            </a:lvl8pPr>
            <a:lvl9pPr lvl="8" rtl="0">
              <a:spcBef>
                <a:spcPts val="0"/>
              </a:spcBef>
              <a:spcAft>
                <a:spcPts val="0"/>
              </a:spcAft>
              <a:buClr>
                <a:schemeClr val="dk1"/>
              </a:buClr>
              <a:buSzPts val="1400"/>
              <a:buNone/>
              <a:defRPr/>
            </a:lvl9pPr>
          </a:lstStyle>
          <a:p>
            <a:endParaRPr/>
          </a:p>
        </p:txBody>
      </p:sp>
      <p:sp>
        <p:nvSpPr>
          <p:cNvPr id="1480" name="Google Shape;1480;p5"/>
          <p:cNvSpPr txBox="1">
            <a:spLocks noGrp="1"/>
          </p:cNvSpPr>
          <p:nvPr>
            <p:ph type="subTitle" idx="3"/>
          </p:nvPr>
        </p:nvSpPr>
        <p:spPr>
          <a:xfrm>
            <a:off x="5722140" y="3142592"/>
            <a:ext cx="1097400" cy="323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000"/>
              <a:buFont typeface="Fredoka One"/>
              <a:buNone/>
              <a:defRPr sz="2000">
                <a:solidFill>
                  <a:schemeClr val="accent2"/>
                </a:solidFill>
                <a:latin typeface="Fredoka One"/>
                <a:ea typeface="Fredoka One"/>
                <a:cs typeface="Fredoka One"/>
                <a:sym typeface="Fredoka One"/>
              </a:defRPr>
            </a:lvl1pPr>
            <a:lvl2pPr lvl="1" algn="r" rtl="0">
              <a:spcBef>
                <a:spcPts val="0"/>
              </a:spcBef>
              <a:spcAft>
                <a:spcPts val="0"/>
              </a:spcAft>
              <a:buClr>
                <a:schemeClr val="dk2"/>
              </a:buClr>
              <a:buSzPts val="1400"/>
              <a:buNone/>
              <a:defRPr>
                <a:solidFill>
                  <a:schemeClr val="dk2"/>
                </a:solidFill>
              </a:defRPr>
            </a:lvl2pPr>
            <a:lvl3pPr lvl="2" algn="r" rtl="0">
              <a:spcBef>
                <a:spcPts val="0"/>
              </a:spcBef>
              <a:spcAft>
                <a:spcPts val="0"/>
              </a:spcAft>
              <a:buClr>
                <a:schemeClr val="dk2"/>
              </a:buClr>
              <a:buSzPts val="1400"/>
              <a:buNone/>
              <a:defRPr>
                <a:solidFill>
                  <a:schemeClr val="dk2"/>
                </a:solidFill>
              </a:defRPr>
            </a:lvl3pPr>
            <a:lvl4pPr lvl="3" algn="r" rtl="0">
              <a:spcBef>
                <a:spcPts val="0"/>
              </a:spcBef>
              <a:spcAft>
                <a:spcPts val="0"/>
              </a:spcAft>
              <a:buClr>
                <a:schemeClr val="dk2"/>
              </a:buClr>
              <a:buSzPts val="1400"/>
              <a:buNone/>
              <a:defRPr>
                <a:solidFill>
                  <a:schemeClr val="dk2"/>
                </a:solidFill>
              </a:defRPr>
            </a:lvl4pPr>
            <a:lvl5pPr lvl="4" algn="r" rtl="0">
              <a:spcBef>
                <a:spcPts val="0"/>
              </a:spcBef>
              <a:spcAft>
                <a:spcPts val="0"/>
              </a:spcAft>
              <a:buClr>
                <a:schemeClr val="dk2"/>
              </a:buClr>
              <a:buSzPts val="1400"/>
              <a:buNone/>
              <a:defRPr>
                <a:solidFill>
                  <a:schemeClr val="dk2"/>
                </a:solidFill>
              </a:defRPr>
            </a:lvl5pPr>
            <a:lvl6pPr lvl="5" algn="r" rtl="0">
              <a:spcBef>
                <a:spcPts val="0"/>
              </a:spcBef>
              <a:spcAft>
                <a:spcPts val="0"/>
              </a:spcAft>
              <a:buClr>
                <a:schemeClr val="dk2"/>
              </a:buClr>
              <a:buSzPts val="1400"/>
              <a:buNone/>
              <a:defRPr>
                <a:solidFill>
                  <a:schemeClr val="dk2"/>
                </a:solidFill>
              </a:defRPr>
            </a:lvl6pPr>
            <a:lvl7pPr lvl="6" algn="r" rtl="0">
              <a:spcBef>
                <a:spcPts val="0"/>
              </a:spcBef>
              <a:spcAft>
                <a:spcPts val="0"/>
              </a:spcAft>
              <a:buClr>
                <a:schemeClr val="dk2"/>
              </a:buClr>
              <a:buSzPts val="1400"/>
              <a:buNone/>
              <a:defRPr>
                <a:solidFill>
                  <a:schemeClr val="dk2"/>
                </a:solidFill>
              </a:defRPr>
            </a:lvl7pPr>
            <a:lvl8pPr lvl="7" algn="r" rtl="0">
              <a:spcBef>
                <a:spcPts val="0"/>
              </a:spcBef>
              <a:spcAft>
                <a:spcPts val="0"/>
              </a:spcAft>
              <a:buClr>
                <a:schemeClr val="dk2"/>
              </a:buClr>
              <a:buSzPts val="1400"/>
              <a:buNone/>
              <a:defRPr>
                <a:solidFill>
                  <a:schemeClr val="dk2"/>
                </a:solidFill>
              </a:defRPr>
            </a:lvl8pPr>
            <a:lvl9pPr lvl="8" algn="r" rtl="0">
              <a:spcBef>
                <a:spcPts val="0"/>
              </a:spcBef>
              <a:spcAft>
                <a:spcPts val="0"/>
              </a:spcAft>
              <a:buClr>
                <a:schemeClr val="dk2"/>
              </a:buClr>
              <a:buSzPts val="1400"/>
              <a:buNone/>
              <a:defRPr>
                <a:solidFill>
                  <a:schemeClr val="dk2"/>
                </a:solidFill>
              </a:defRPr>
            </a:lvl9pPr>
          </a:lstStyle>
          <a:p>
            <a:endParaRPr/>
          </a:p>
        </p:txBody>
      </p:sp>
      <p:sp>
        <p:nvSpPr>
          <p:cNvPr id="1481" name="Google Shape;1481;p5"/>
          <p:cNvSpPr txBox="1">
            <a:spLocks noGrp="1"/>
          </p:cNvSpPr>
          <p:nvPr>
            <p:ph type="subTitle" idx="4"/>
          </p:nvPr>
        </p:nvSpPr>
        <p:spPr>
          <a:xfrm>
            <a:off x="5722016" y="3496474"/>
            <a:ext cx="2708700" cy="1005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lvl2pPr>
            <a:lvl3pPr lvl="2" algn="r" rtl="0">
              <a:spcBef>
                <a:spcPts val="0"/>
              </a:spcBef>
              <a:spcAft>
                <a:spcPts val="0"/>
              </a:spcAft>
              <a:buClr>
                <a:schemeClr val="dk1"/>
              </a:buClr>
              <a:buSzPts val="1400"/>
              <a:buNone/>
              <a:defRPr/>
            </a:lvl3pPr>
            <a:lvl4pPr lvl="3" algn="r" rtl="0">
              <a:spcBef>
                <a:spcPts val="0"/>
              </a:spcBef>
              <a:spcAft>
                <a:spcPts val="0"/>
              </a:spcAft>
              <a:buClr>
                <a:schemeClr val="dk1"/>
              </a:buClr>
              <a:buSzPts val="1400"/>
              <a:buNone/>
              <a:defRPr/>
            </a:lvl4pPr>
            <a:lvl5pPr lvl="4" algn="r" rtl="0">
              <a:spcBef>
                <a:spcPts val="0"/>
              </a:spcBef>
              <a:spcAft>
                <a:spcPts val="0"/>
              </a:spcAft>
              <a:buClr>
                <a:schemeClr val="dk1"/>
              </a:buClr>
              <a:buSzPts val="1400"/>
              <a:buNone/>
              <a:defRPr/>
            </a:lvl5pPr>
            <a:lvl6pPr lvl="5" algn="r" rtl="0">
              <a:spcBef>
                <a:spcPts val="0"/>
              </a:spcBef>
              <a:spcAft>
                <a:spcPts val="0"/>
              </a:spcAft>
              <a:buClr>
                <a:schemeClr val="dk1"/>
              </a:buClr>
              <a:buSzPts val="1400"/>
              <a:buNone/>
              <a:defRPr/>
            </a:lvl6pPr>
            <a:lvl7pPr lvl="6" algn="r" rtl="0">
              <a:spcBef>
                <a:spcPts val="0"/>
              </a:spcBef>
              <a:spcAft>
                <a:spcPts val="0"/>
              </a:spcAft>
              <a:buClr>
                <a:schemeClr val="dk1"/>
              </a:buClr>
              <a:buSzPts val="1400"/>
              <a:buNone/>
              <a:defRPr/>
            </a:lvl7pPr>
            <a:lvl8pPr lvl="7" algn="r" rtl="0">
              <a:spcBef>
                <a:spcPts val="0"/>
              </a:spcBef>
              <a:spcAft>
                <a:spcPts val="0"/>
              </a:spcAft>
              <a:buClr>
                <a:schemeClr val="dk1"/>
              </a:buClr>
              <a:buSzPts val="1400"/>
              <a:buNone/>
              <a:defRPr/>
            </a:lvl8pPr>
            <a:lvl9pPr lvl="8" algn="r" rtl="0">
              <a:spcBef>
                <a:spcPts val="0"/>
              </a:spcBef>
              <a:spcAft>
                <a:spcPts val="0"/>
              </a:spcAft>
              <a:buClr>
                <a:schemeClr val="dk1"/>
              </a:buClr>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22148"/>
        <p:cNvGrpSpPr/>
        <p:nvPr/>
      </p:nvGrpSpPr>
      <p:grpSpPr>
        <a:xfrm>
          <a:off x="0" y="0"/>
          <a:ext cx="0" cy="0"/>
          <a:chOff x="0" y="0"/>
          <a:chExt cx="0" cy="0"/>
        </a:xfrm>
      </p:grpSpPr>
      <p:grpSp>
        <p:nvGrpSpPr>
          <p:cNvPr id="22149" name="Google Shape;22149;p55"/>
          <p:cNvGrpSpPr/>
          <p:nvPr/>
        </p:nvGrpSpPr>
        <p:grpSpPr>
          <a:xfrm flipH="1">
            <a:off x="2517228" y="539498"/>
            <a:ext cx="4109549" cy="4069144"/>
            <a:chOff x="1719500" y="647950"/>
            <a:chExt cx="4376050" cy="4333025"/>
          </a:xfrm>
        </p:grpSpPr>
        <p:sp>
          <p:nvSpPr>
            <p:cNvPr id="22150" name="Google Shape;22150;p55"/>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1" name="Google Shape;22151;p55"/>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2" name="Google Shape;22152;p55"/>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3" name="Google Shape;22153;p55"/>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4" name="Google Shape;22154;p55"/>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5" name="Google Shape;22155;p55"/>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6" name="Google Shape;22156;p55"/>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7" name="Google Shape;22157;p55"/>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8" name="Google Shape;22158;p55"/>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9" name="Google Shape;22159;p55"/>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0" name="Google Shape;22160;p55"/>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1" name="Google Shape;22161;p55"/>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2" name="Google Shape;22162;p55"/>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3" name="Google Shape;22163;p55"/>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4" name="Google Shape;22164;p55"/>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5" name="Google Shape;22165;p55"/>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6" name="Google Shape;22166;p55"/>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7" name="Google Shape;22167;p55"/>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8" name="Google Shape;22168;p55"/>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9" name="Google Shape;22169;p55"/>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0" name="Google Shape;22170;p55"/>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1" name="Google Shape;22171;p55"/>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2" name="Google Shape;22172;p55"/>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3" name="Google Shape;22173;p55"/>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4" name="Google Shape;22174;p55"/>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5" name="Google Shape;22175;p55"/>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6" name="Google Shape;22176;p55"/>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7" name="Google Shape;22177;p55"/>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8" name="Google Shape;22178;p55"/>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9" name="Google Shape;22179;p55"/>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0" name="Google Shape;22180;p55"/>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1" name="Google Shape;22181;p55"/>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2" name="Google Shape;22182;p55"/>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3" name="Google Shape;22183;p55"/>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4" name="Google Shape;22184;p55"/>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5" name="Google Shape;22185;p55"/>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6" name="Google Shape;22186;p55"/>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7" name="Google Shape;22187;p55"/>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8" name="Google Shape;22188;p55"/>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9" name="Google Shape;22189;p55"/>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0" name="Google Shape;22190;p55"/>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1" name="Google Shape;22191;p55"/>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2" name="Google Shape;22192;p55"/>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3" name="Google Shape;22193;p55"/>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4" name="Google Shape;22194;p55"/>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5" name="Google Shape;22195;p55"/>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6" name="Google Shape;22196;p55"/>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7" name="Google Shape;22197;p55"/>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8" name="Google Shape;22198;p55"/>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9" name="Google Shape;22199;p55"/>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0" name="Google Shape;22200;p55"/>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1" name="Google Shape;22201;p55"/>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2" name="Google Shape;22202;p55"/>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3" name="Google Shape;22203;p55"/>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4" name="Google Shape;22204;p55"/>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5" name="Google Shape;22205;p55"/>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6" name="Google Shape;22206;p55"/>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7" name="Google Shape;22207;p55"/>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8" name="Google Shape;22208;p55"/>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9" name="Google Shape;22209;p55"/>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0" name="Google Shape;22210;p55"/>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1" name="Google Shape;22211;p55"/>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2" name="Google Shape;22212;p55"/>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3" name="Google Shape;22213;p55"/>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4" name="Google Shape;22214;p55"/>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5" name="Google Shape;22215;p55"/>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6" name="Google Shape;22216;p55"/>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7" name="Google Shape;22217;p55"/>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8" name="Google Shape;22218;p55"/>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9" name="Google Shape;22219;p55"/>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0" name="Google Shape;22220;p55"/>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1" name="Google Shape;22221;p55"/>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2" name="Google Shape;22222;p55"/>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3" name="Google Shape;22223;p55"/>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4" name="Google Shape;22224;p55"/>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5" name="Google Shape;22225;p55"/>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6" name="Google Shape;22226;p55"/>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7" name="Google Shape;22227;p55"/>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8" name="Google Shape;22228;p55"/>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9" name="Google Shape;22229;p55"/>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0" name="Google Shape;22230;p55"/>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1" name="Google Shape;22231;p55"/>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2" name="Google Shape;22232;p55"/>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3" name="Google Shape;22233;p55"/>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4" name="Google Shape;22234;p55"/>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5" name="Google Shape;22235;p55"/>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6" name="Google Shape;22236;p55"/>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7" name="Google Shape;22237;p55"/>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8" name="Google Shape;22238;p55"/>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9" name="Google Shape;22239;p55"/>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0" name="Google Shape;22240;p55"/>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1" name="Google Shape;22241;p55"/>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2" name="Google Shape;22242;p55"/>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3" name="Google Shape;22243;p55"/>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4" name="Google Shape;22244;p55"/>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5" name="Google Shape;22245;p55"/>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6" name="Google Shape;22246;p55"/>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7" name="Google Shape;22247;p55"/>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8" name="Google Shape;22248;p55"/>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9" name="Google Shape;22249;p55"/>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0" name="Google Shape;22250;p55"/>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1" name="Google Shape;22251;p55"/>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2" name="Google Shape;22252;p55"/>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3" name="Google Shape;22253;p55"/>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4" name="Google Shape;22254;p55"/>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5" name="Google Shape;22255;p55"/>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6" name="Google Shape;22256;p55"/>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7" name="Google Shape;22257;p55"/>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8" name="Google Shape;22258;p55"/>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9" name="Google Shape;22259;p55"/>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0" name="Google Shape;22260;p55"/>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1" name="Google Shape;22261;p55"/>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2" name="Google Shape;22262;p55"/>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3" name="Google Shape;22263;p55"/>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4" name="Google Shape;22264;p55"/>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5" name="Google Shape;22265;p55"/>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6" name="Google Shape;22266;p55"/>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7" name="Google Shape;22267;p55"/>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8" name="Google Shape;22268;p55"/>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9" name="Google Shape;22269;p55"/>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0" name="Google Shape;22270;p55"/>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1" name="Google Shape;22271;p55"/>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2" name="Google Shape;22272;p55"/>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3" name="Google Shape;22273;p55"/>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4" name="Google Shape;22274;p55"/>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5" name="Google Shape;22275;p55"/>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6" name="Google Shape;22276;p55"/>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7" name="Google Shape;22277;p55"/>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8" name="Google Shape;22278;p55"/>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9" name="Google Shape;22279;p55"/>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0" name="Google Shape;22280;p55"/>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1" name="Google Shape;22281;p55"/>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2" name="Google Shape;22282;p55"/>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3" name="Google Shape;22283;p55"/>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4" name="Google Shape;22284;p55"/>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5" name="Google Shape;22285;p55"/>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6" name="Google Shape;22286;p55"/>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7" name="Google Shape;22287;p55"/>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8" name="Google Shape;22288;p55"/>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9" name="Google Shape;22289;p55"/>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0" name="Google Shape;22290;p55"/>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1" name="Google Shape;22291;p55"/>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2" name="Google Shape;22292;p55"/>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3" name="Google Shape;22293;p55"/>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4" name="Google Shape;22294;p55"/>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5" name="Google Shape;22295;p55"/>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6" name="Google Shape;22296;p55"/>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7" name="Google Shape;22297;p55"/>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8" name="Google Shape;22298;p55"/>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9" name="Google Shape;22299;p55"/>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0" name="Google Shape;22300;p55"/>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1" name="Google Shape;22301;p55"/>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2" name="Google Shape;22302;p55"/>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3" name="Google Shape;22303;p55"/>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4" name="Google Shape;22304;p55"/>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5" name="Google Shape;22305;p55"/>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6" name="Google Shape;22306;p55"/>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7" name="Google Shape;22307;p55"/>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8" name="Google Shape;22308;p55"/>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9" name="Google Shape;22309;p55"/>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0" name="Google Shape;22310;p55"/>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1" name="Google Shape;22311;p55"/>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2" name="Google Shape;22312;p55"/>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3" name="Google Shape;22313;p55"/>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4" name="Google Shape;22314;p55"/>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5" name="Google Shape;22315;p55"/>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6" name="Google Shape;22316;p55"/>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7" name="Google Shape;22317;p55"/>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8" name="Google Shape;22318;p55"/>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9" name="Google Shape;22319;p55"/>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0" name="Google Shape;22320;p55"/>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1" name="Google Shape;22321;p55"/>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2" name="Google Shape;22322;p55"/>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3" name="Google Shape;22323;p55"/>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4" name="Google Shape;22324;p55"/>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5" name="Google Shape;22325;p55"/>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6" name="Google Shape;22326;p55"/>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7" name="Google Shape;22327;p55"/>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8" name="Google Shape;22328;p55"/>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9" name="Google Shape;22329;p55"/>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0" name="Google Shape;22330;p55"/>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1" name="Google Shape;22331;p55"/>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2" name="Google Shape;22332;p55"/>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3" name="Google Shape;22333;p55"/>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4" name="Google Shape;22334;p55"/>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5" name="Google Shape;22335;p55"/>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6" name="Google Shape;22336;p55"/>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7" name="Google Shape;22337;p55"/>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8" name="Google Shape;22338;p55"/>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9" name="Google Shape;22339;p55"/>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0" name="Google Shape;22340;p55"/>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1" name="Google Shape;22341;p55"/>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2" name="Google Shape;22342;p55"/>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3" name="Google Shape;22343;p55"/>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4" name="Google Shape;22344;p55"/>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5" name="Google Shape;22345;p55"/>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6" name="Google Shape;22346;p55"/>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7" name="Google Shape;22347;p55"/>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8" name="Google Shape;22348;p55"/>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9" name="Google Shape;22349;p55"/>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0" name="Google Shape;22350;p55"/>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1" name="Google Shape;22351;p55"/>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2" name="Google Shape;22352;p55"/>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3" name="Google Shape;22353;p55"/>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4" name="Google Shape;22354;p55"/>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5" name="Google Shape;22355;p55"/>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6" name="Google Shape;22356;p55"/>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7" name="Google Shape;22357;p55"/>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8" name="Google Shape;22358;p55"/>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9" name="Google Shape;22359;p55"/>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0" name="Google Shape;22360;p55"/>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1" name="Google Shape;22361;p55"/>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2" name="Google Shape;22362;p55"/>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3" name="Google Shape;22363;p55"/>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4" name="Google Shape;22364;p55"/>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5" name="Google Shape;22365;p55"/>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6" name="Google Shape;22366;p55"/>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7" name="Google Shape;22367;p55"/>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8" name="Google Shape;22368;p55"/>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9" name="Google Shape;22369;p55"/>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0" name="Google Shape;22370;p55"/>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1" name="Google Shape;22371;p55"/>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2" name="Google Shape;22372;p55"/>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3" name="Google Shape;22373;p55"/>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4" name="Google Shape;22374;p55"/>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5" name="Google Shape;22375;p55"/>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6" name="Google Shape;22376;p55"/>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7" name="Google Shape;22377;p55"/>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8" name="Google Shape;22378;p55"/>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9" name="Google Shape;22379;p55"/>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0" name="Google Shape;22380;p55"/>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1" name="Google Shape;22381;p55"/>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2" name="Google Shape;22382;p55"/>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3" name="Google Shape;22383;p55"/>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4" name="Google Shape;22384;p55"/>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5" name="Google Shape;22385;p55"/>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6" name="Google Shape;22386;p55"/>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7" name="Google Shape;22387;p55"/>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8" name="Google Shape;22388;p55"/>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9" name="Google Shape;22389;p55"/>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0" name="Google Shape;22390;p55"/>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1" name="Google Shape;22391;p55"/>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92" name="Google Shape;22392;p55"/>
          <p:cNvSpPr txBox="1">
            <a:spLocks noGrp="1"/>
          </p:cNvSpPr>
          <p:nvPr>
            <p:ph type="ctrTitle"/>
          </p:nvPr>
        </p:nvSpPr>
        <p:spPr>
          <a:xfrm>
            <a:off x="2832600" y="496450"/>
            <a:ext cx="3478800" cy="741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5200"/>
              <a:buNone/>
              <a:defRPr sz="5000">
                <a:solidFill>
                  <a:schemeClr val="accent2"/>
                </a:solidFill>
              </a:defRPr>
            </a:lvl1pPr>
            <a:lvl2pPr lvl="1" algn="ctr" rtl="0">
              <a:spcBef>
                <a:spcPts val="0"/>
              </a:spcBef>
              <a:spcAft>
                <a:spcPts val="0"/>
              </a:spcAft>
              <a:buClr>
                <a:schemeClr val="accent2"/>
              </a:buClr>
              <a:buSzPts val="5200"/>
              <a:buNone/>
              <a:defRPr sz="5200">
                <a:solidFill>
                  <a:schemeClr val="accent2"/>
                </a:solidFill>
              </a:defRPr>
            </a:lvl2pPr>
            <a:lvl3pPr lvl="2" algn="ctr" rtl="0">
              <a:spcBef>
                <a:spcPts val="0"/>
              </a:spcBef>
              <a:spcAft>
                <a:spcPts val="0"/>
              </a:spcAft>
              <a:buClr>
                <a:schemeClr val="accent2"/>
              </a:buClr>
              <a:buSzPts val="5200"/>
              <a:buNone/>
              <a:defRPr sz="5200">
                <a:solidFill>
                  <a:schemeClr val="accent2"/>
                </a:solidFill>
              </a:defRPr>
            </a:lvl3pPr>
            <a:lvl4pPr lvl="3" algn="ctr" rtl="0">
              <a:spcBef>
                <a:spcPts val="0"/>
              </a:spcBef>
              <a:spcAft>
                <a:spcPts val="0"/>
              </a:spcAft>
              <a:buClr>
                <a:schemeClr val="accent2"/>
              </a:buClr>
              <a:buSzPts val="5200"/>
              <a:buNone/>
              <a:defRPr sz="5200">
                <a:solidFill>
                  <a:schemeClr val="accent2"/>
                </a:solidFill>
              </a:defRPr>
            </a:lvl4pPr>
            <a:lvl5pPr lvl="4" algn="ctr" rtl="0">
              <a:spcBef>
                <a:spcPts val="0"/>
              </a:spcBef>
              <a:spcAft>
                <a:spcPts val="0"/>
              </a:spcAft>
              <a:buClr>
                <a:schemeClr val="accent2"/>
              </a:buClr>
              <a:buSzPts val="5200"/>
              <a:buNone/>
              <a:defRPr sz="5200">
                <a:solidFill>
                  <a:schemeClr val="accent2"/>
                </a:solidFill>
              </a:defRPr>
            </a:lvl5pPr>
            <a:lvl6pPr lvl="5" algn="ctr" rtl="0">
              <a:spcBef>
                <a:spcPts val="0"/>
              </a:spcBef>
              <a:spcAft>
                <a:spcPts val="0"/>
              </a:spcAft>
              <a:buClr>
                <a:schemeClr val="accent2"/>
              </a:buClr>
              <a:buSzPts val="5200"/>
              <a:buNone/>
              <a:defRPr sz="5200">
                <a:solidFill>
                  <a:schemeClr val="accent2"/>
                </a:solidFill>
              </a:defRPr>
            </a:lvl6pPr>
            <a:lvl7pPr lvl="6" algn="ctr" rtl="0">
              <a:spcBef>
                <a:spcPts val="0"/>
              </a:spcBef>
              <a:spcAft>
                <a:spcPts val="0"/>
              </a:spcAft>
              <a:buClr>
                <a:schemeClr val="accent2"/>
              </a:buClr>
              <a:buSzPts val="5200"/>
              <a:buNone/>
              <a:defRPr sz="5200">
                <a:solidFill>
                  <a:schemeClr val="accent2"/>
                </a:solidFill>
              </a:defRPr>
            </a:lvl7pPr>
            <a:lvl8pPr lvl="7" algn="ctr" rtl="0">
              <a:spcBef>
                <a:spcPts val="0"/>
              </a:spcBef>
              <a:spcAft>
                <a:spcPts val="0"/>
              </a:spcAft>
              <a:buClr>
                <a:schemeClr val="accent2"/>
              </a:buClr>
              <a:buSzPts val="5200"/>
              <a:buNone/>
              <a:defRPr sz="5200">
                <a:solidFill>
                  <a:schemeClr val="accent2"/>
                </a:solidFill>
              </a:defRPr>
            </a:lvl8pPr>
            <a:lvl9pPr lvl="8" algn="ctr" rtl="0">
              <a:spcBef>
                <a:spcPts val="0"/>
              </a:spcBef>
              <a:spcAft>
                <a:spcPts val="0"/>
              </a:spcAft>
              <a:buClr>
                <a:schemeClr val="accent2"/>
              </a:buClr>
              <a:buSzPts val="5200"/>
              <a:buNone/>
              <a:defRPr sz="5200">
                <a:solidFill>
                  <a:schemeClr val="accent2"/>
                </a:solidFill>
              </a:defRPr>
            </a:lvl9pPr>
          </a:lstStyle>
          <a:p>
            <a:endParaRPr/>
          </a:p>
        </p:txBody>
      </p:sp>
      <p:sp>
        <p:nvSpPr>
          <p:cNvPr id="22393" name="Google Shape;22393;p55"/>
          <p:cNvSpPr txBox="1">
            <a:spLocks noGrp="1"/>
          </p:cNvSpPr>
          <p:nvPr>
            <p:ph type="subTitle" idx="1"/>
          </p:nvPr>
        </p:nvSpPr>
        <p:spPr>
          <a:xfrm>
            <a:off x="3277950" y="1406075"/>
            <a:ext cx="2588100" cy="10542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22395" name="Google Shape;22395;p55"/>
          <p:cNvGrpSpPr/>
          <p:nvPr/>
        </p:nvGrpSpPr>
        <p:grpSpPr>
          <a:xfrm flipH="1">
            <a:off x="6917262" y="200357"/>
            <a:ext cx="2042303" cy="2022223"/>
            <a:chOff x="1719500" y="647950"/>
            <a:chExt cx="4376050" cy="4333025"/>
          </a:xfrm>
        </p:grpSpPr>
        <p:sp>
          <p:nvSpPr>
            <p:cNvPr id="22396" name="Google Shape;22396;p55"/>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7" name="Google Shape;22397;p55"/>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8" name="Google Shape;22398;p55"/>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9" name="Google Shape;22399;p55"/>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0" name="Google Shape;22400;p55"/>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1" name="Google Shape;22401;p55"/>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2" name="Google Shape;22402;p55"/>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3" name="Google Shape;22403;p55"/>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4" name="Google Shape;22404;p55"/>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5" name="Google Shape;22405;p55"/>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6" name="Google Shape;22406;p55"/>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7" name="Google Shape;22407;p55"/>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8" name="Google Shape;22408;p55"/>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9" name="Google Shape;22409;p55"/>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0" name="Google Shape;22410;p55"/>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1" name="Google Shape;22411;p55"/>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2" name="Google Shape;22412;p55"/>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3" name="Google Shape;22413;p55"/>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4" name="Google Shape;22414;p55"/>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5" name="Google Shape;22415;p55"/>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6" name="Google Shape;22416;p55"/>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7" name="Google Shape;22417;p55"/>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8" name="Google Shape;22418;p55"/>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9" name="Google Shape;22419;p55"/>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0" name="Google Shape;22420;p55"/>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1" name="Google Shape;22421;p55"/>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2" name="Google Shape;22422;p55"/>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3" name="Google Shape;22423;p55"/>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4" name="Google Shape;22424;p55"/>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5" name="Google Shape;22425;p55"/>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6" name="Google Shape;22426;p55"/>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7" name="Google Shape;22427;p55"/>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8" name="Google Shape;22428;p55"/>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9" name="Google Shape;22429;p55"/>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0" name="Google Shape;22430;p55"/>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1" name="Google Shape;22431;p55"/>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2" name="Google Shape;22432;p55"/>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3" name="Google Shape;22433;p55"/>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4" name="Google Shape;22434;p55"/>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5" name="Google Shape;22435;p55"/>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6" name="Google Shape;22436;p55"/>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7" name="Google Shape;22437;p55"/>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8" name="Google Shape;22438;p55"/>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9" name="Google Shape;22439;p55"/>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0" name="Google Shape;22440;p55"/>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1" name="Google Shape;22441;p55"/>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2" name="Google Shape;22442;p55"/>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3" name="Google Shape;22443;p55"/>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4" name="Google Shape;22444;p55"/>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5" name="Google Shape;22445;p55"/>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6" name="Google Shape;22446;p55"/>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7" name="Google Shape;22447;p55"/>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8" name="Google Shape;22448;p55"/>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9" name="Google Shape;22449;p55"/>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0" name="Google Shape;22450;p55"/>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1" name="Google Shape;22451;p55"/>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2" name="Google Shape;22452;p55"/>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3" name="Google Shape;22453;p55"/>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4" name="Google Shape;22454;p55"/>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5" name="Google Shape;22455;p55"/>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6" name="Google Shape;22456;p55"/>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7" name="Google Shape;22457;p55"/>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8" name="Google Shape;22458;p55"/>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9" name="Google Shape;22459;p55"/>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0" name="Google Shape;22460;p55"/>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1" name="Google Shape;22461;p55"/>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2" name="Google Shape;22462;p55"/>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3" name="Google Shape;22463;p55"/>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4" name="Google Shape;22464;p55"/>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5" name="Google Shape;22465;p55"/>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6" name="Google Shape;22466;p55"/>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7" name="Google Shape;22467;p55"/>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8" name="Google Shape;22468;p55"/>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9" name="Google Shape;22469;p55"/>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0" name="Google Shape;22470;p55"/>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1" name="Google Shape;22471;p55"/>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2" name="Google Shape;22472;p55"/>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3" name="Google Shape;22473;p55"/>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4" name="Google Shape;22474;p55"/>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5" name="Google Shape;22475;p55"/>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6" name="Google Shape;22476;p55"/>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7" name="Google Shape;22477;p55"/>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8" name="Google Shape;22478;p55"/>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9" name="Google Shape;22479;p55"/>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0" name="Google Shape;22480;p55"/>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1" name="Google Shape;22481;p55"/>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2" name="Google Shape;22482;p55"/>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3" name="Google Shape;22483;p55"/>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4" name="Google Shape;22484;p55"/>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5" name="Google Shape;22485;p55"/>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6" name="Google Shape;22486;p55"/>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7" name="Google Shape;22487;p55"/>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8" name="Google Shape;22488;p55"/>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9" name="Google Shape;22489;p55"/>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0" name="Google Shape;22490;p55"/>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1" name="Google Shape;22491;p55"/>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2" name="Google Shape;22492;p55"/>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3" name="Google Shape;22493;p55"/>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4" name="Google Shape;22494;p55"/>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5" name="Google Shape;22495;p55"/>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6" name="Google Shape;22496;p55"/>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7" name="Google Shape;22497;p55"/>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8" name="Google Shape;22498;p55"/>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9" name="Google Shape;22499;p55"/>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0" name="Google Shape;22500;p55"/>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1" name="Google Shape;22501;p55"/>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2" name="Google Shape;22502;p55"/>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3" name="Google Shape;22503;p55"/>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4" name="Google Shape;22504;p55"/>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5" name="Google Shape;22505;p55"/>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6" name="Google Shape;22506;p55"/>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7" name="Google Shape;22507;p55"/>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8" name="Google Shape;22508;p55"/>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9" name="Google Shape;22509;p55"/>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0" name="Google Shape;22510;p55"/>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1" name="Google Shape;22511;p55"/>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2" name="Google Shape;22512;p55"/>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3" name="Google Shape;22513;p55"/>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4" name="Google Shape;22514;p55"/>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5" name="Google Shape;22515;p55"/>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6" name="Google Shape;22516;p55"/>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7" name="Google Shape;22517;p55"/>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8" name="Google Shape;22518;p55"/>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9" name="Google Shape;22519;p55"/>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0" name="Google Shape;22520;p55"/>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1" name="Google Shape;22521;p55"/>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2" name="Google Shape;22522;p55"/>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3" name="Google Shape;22523;p55"/>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4" name="Google Shape;22524;p55"/>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5" name="Google Shape;22525;p55"/>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6" name="Google Shape;22526;p55"/>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7" name="Google Shape;22527;p55"/>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8" name="Google Shape;22528;p55"/>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9" name="Google Shape;22529;p55"/>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0" name="Google Shape;22530;p55"/>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1" name="Google Shape;22531;p55"/>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2" name="Google Shape;22532;p55"/>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3" name="Google Shape;22533;p55"/>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4" name="Google Shape;22534;p55"/>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5" name="Google Shape;22535;p55"/>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6" name="Google Shape;22536;p55"/>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7" name="Google Shape;22537;p55"/>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8" name="Google Shape;22538;p55"/>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9" name="Google Shape;22539;p55"/>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0" name="Google Shape;22540;p55"/>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1" name="Google Shape;22541;p55"/>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2" name="Google Shape;22542;p55"/>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3" name="Google Shape;22543;p55"/>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4" name="Google Shape;22544;p55"/>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5" name="Google Shape;22545;p55"/>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6" name="Google Shape;22546;p55"/>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7" name="Google Shape;22547;p55"/>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8" name="Google Shape;22548;p55"/>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9" name="Google Shape;22549;p55"/>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0" name="Google Shape;22550;p55"/>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1" name="Google Shape;22551;p55"/>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2" name="Google Shape;22552;p55"/>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3" name="Google Shape;22553;p55"/>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4" name="Google Shape;22554;p55"/>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5" name="Google Shape;22555;p55"/>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6" name="Google Shape;22556;p55"/>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7" name="Google Shape;22557;p55"/>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8" name="Google Shape;22558;p55"/>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9" name="Google Shape;22559;p55"/>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0" name="Google Shape;22560;p55"/>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1" name="Google Shape;22561;p55"/>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2" name="Google Shape;22562;p55"/>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3" name="Google Shape;22563;p55"/>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4" name="Google Shape;22564;p55"/>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5" name="Google Shape;22565;p55"/>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6" name="Google Shape;22566;p55"/>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7" name="Google Shape;22567;p55"/>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8" name="Google Shape;22568;p55"/>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9" name="Google Shape;22569;p55"/>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0" name="Google Shape;22570;p55"/>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1" name="Google Shape;22571;p55"/>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2" name="Google Shape;22572;p55"/>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3" name="Google Shape;22573;p55"/>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4" name="Google Shape;22574;p55"/>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5" name="Google Shape;22575;p55"/>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6" name="Google Shape;22576;p55"/>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7" name="Google Shape;22577;p55"/>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8" name="Google Shape;22578;p55"/>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9" name="Google Shape;22579;p55"/>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0" name="Google Shape;22580;p55"/>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1" name="Google Shape;22581;p55"/>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2" name="Google Shape;22582;p55"/>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3" name="Google Shape;22583;p55"/>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4" name="Google Shape;22584;p55"/>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5" name="Google Shape;22585;p55"/>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6" name="Google Shape;22586;p55"/>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7" name="Google Shape;22587;p55"/>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8" name="Google Shape;22588;p55"/>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9" name="Google Shape;22589;p55"/>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0" name="Google Shape;22590;p55"/>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1" name="Google Shape;22591;p55"/>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2" name="Google Shape;22592;p55"/>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3" name="Google Shape;22593;p55"/>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4" name="Google Shape;22594;p55"/>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5" name="Google Shape;22595;p55"/>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6" name="Google Shape;22596;p55"/>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7" name="Google Shape;22597;p55"/>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8" name="Google Shape;22598;p55"/>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9" name="Google Shape;22599;p55"/>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0" name="Google Shape;22600;p55"/>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1" name="Google Shape;22601;p55"/>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2" name="Google Shape;22602;p55"/>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3" name="Google Shape;22603;p55"/>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4" name="Google Shape;22604;p55"/>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5" name="Google Shape;22605;p55"/>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6" name="Google Shape;22606;p55"/>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7" name="Google Shape;22607;p55"/>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8" name="Google Shape;22608;p55"/>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9" name="Google Shape;22609;p55"/>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0" name="Google Shape;22610;p55"/>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1" name="Google Shape;22611;p55"/>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2" name="Google Shape;22612;p55"/>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3" name="Google Shape;22613;p55"/>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4" name="Google Shape;22614;p55"/>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5" name="Google Shape;22615;p55"/>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6" name="Google Shape;22616;p55"/>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7" name="Google Shape;22617;p55"/>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8" name="Google Shape;22618;p55"/>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9" name="Google Shape;22619;p55"/>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0" name="Google Shape;22620;p55"/>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1" name="Google Shape;22621;p55"/>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2" name="Google Shape;22622;p55"/>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3" name="Google Shape;22623;p55"/>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4" name="Google Shape;22624;p55"/>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5" name="Google Shape;22625;p55"/>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6" name="Google Shape;22626;p55"/>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7" name="Google Shape;22627;p55"/>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8" name="Google Shape;22628;p55"/>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9" name="Google Shape;22629;p55"/>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0" name="Google Shape;22630;p55"/>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1" name="Google Shape;22631;p55"/>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2" name="Google Shape;22632;p55"/>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3" name="Google Shape;22633;p55"/>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4" name="Google Shape;22634;p55"/>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5" name="Google Shape;22635;p55"/>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6" name="Google Shape;22636;p55"/>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7" name="Google Shape;22637;p55"/>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38" name="Google Shape;22638;p55"/>
          <p:cNvGrpSpPr/>
          <p:nvPr/>
        </p:nvGrpSpPr>
        <p:grpSpPr>
          <a:xfrm flipH="1">
            <a:off x="285887" y="2752382"/>
            <a:ext cx="2042303" cy="2022223"/>
            <a:chOff x="1719500" y="647950"/>
            <a:chExt cx="4376050" cy="4333025"/>
          </a:xfrm>
        </p:grpSpPr>
        <p:sp>
          <p:nvSpPr>
            <p:cNvPr id="22639" name="Google Shape;22639;p55"/>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0" name="Google Shape;22640;p55"/>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1" name="Google Shape;22641;p55"/>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2" name="Google Shape;22642;p55"/>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3" name="Google Shape;22643;p55"/>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4" name="Google Shape;22644;p55"/>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5" name="Google Shape;22645;p55"/>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6" name="Google Shape;22646;p55"/>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7" name="Google Shape;22647;p55"/>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8" name="Google Shape;22648;p55"/>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9" name="Google Shape;22649;p55"/>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0" name="Google Shape;22650;p55"/>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1" name="Google Shape;22651;p55"/>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2" name="Google Shape;22652;p55"/>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3" name="Google Shape;22653;p55"/>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4" name="Google Shape;22654;p55"/>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5" name="Google Shape;22655;p55"/>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6" name="Google Shape;22656;p55"/>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7" name="Google Shape;22657;p55"/>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8" name="Google Shape;22658;p55"/>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9" name="Google Shape;22659;p55"/>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0" name="Google Shape;22660;p55"/>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1" name="Google Shape;22661;p55"/>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2" name="Google Shape;22662;p55"/>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3" name="Google Shape;22663;p55"/>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4" name="Google Shape;22664;p55"/>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5" name="Google Shape;22665;p55"/>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6" name="Google Shape;22666;p55"/>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7" name="Google Shape;22667;p55"/>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8" name="Google Shape;22668;p55"/>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9" name="Google Shape;22669;p55"/>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0" name="Google Shape;22670;p55"/>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1" name="Google Shape;22671;p55"/>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2" name="Google Shape;22672;p55"/>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3" name="Google Shape;22673;p55"/>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4" name="Google Shape;22674;p55"/>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5" name="Google Shape;22675;p55"/>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6" name="Google Shape;22676;p55"/>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7" name="Google Shape;22677;p55"/>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8" name="Google Shape;22678;p55"/>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9" name="Google Shape;22679;p55"/>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0" name="Google Shape;22680;p55"/>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1" name="Google Shape;22681;p55"/>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2" name="Google Shape;22682;p55"/>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3" name="Google Shape;22683;p55"/>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4" name="Google Shape;22684;p55"/>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5" name="Google Shape;22685;p55"/>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6" name="Google Shape;22686;p55"/>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7" name="Google Shape;22687;p55"/>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8" name="Google Shape;22688;p55"/>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9" name="Google Shape;22689;p55"/>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0" name="Google Shape;22690;p55"/>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1" name="Google Shape;22691;p55"/>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2" name="Google Shape;22692;p55"/>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3" name="Google Shape;22693;p55"/>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4" name="Google Shape;22694;p55"/>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5" name="Google Shape;22695;p55"/>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6" name="Google Shape;22696;p55"/>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7" name="Google Shape;22697;p55"/>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8" name="Google Shape;22698;p55"/>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9" name="Google Shape;22699;p55"/>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0" name="Google Shape;22700;p55"/>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1" name="Google Shape;22701;p55"/>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2" name="Google Shape;22702;p55"/>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3" name="Google Shape;22703;p55"/>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4" name="Google Shape;22704;p55"/>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5" name="Google Shape;22705;p55"/>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6" name="Google Shape;22706;p55"/>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7" name="Google Shape;22707;p55"/>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8" name="Google Shape;22708;p55"/>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9" name="Google Shape;22709;p55"/>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0" name="Google Shape;22710;p55"/>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1" name="Google Shape;22711;p55"/>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2" name="Google Shape;22712;p55"/>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3" name="Google Shape;22713;p55"/>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4" name="Google Shape;22714;p55"/>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5" name="Google Shape;22715;p55"/>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6" name="Google Shape;22716;p55"/>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7" name="Google Shape;22717;p55"/>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8" name="Google Shape;22718;p55"/>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9" name="Google Shape;22719;p55"/>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0" name="Google Shape;22720;p55"/>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1" name="Google Shape;22721;p55"/>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2" name="Google Shape;22722;p55"/>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3" name="Google Shape;22723;p55"/>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4" name="Google Shape;22724;p55"/>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5" name="Google Shape;22725;p55"/>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6" name="Google Shape;22726;p55"/>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7" name="Google Shape;22727;p55"/>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8" name="Google Shape;22728;p55"/>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9" name="Google Shape;22729;p55"/>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0" name="Google Shape;22730;p55"/>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1" name="Google Shape;22731;p55"/>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2" name="Google Shape;22732;p55"/>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3" name="Google Shape;22733;p55"/>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4" name="Google Shape;22734;p55"/>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5" name="Google Shape;22735;p55"/>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6" name="Google Shape;22736;p55"/>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7" name="Google Shape;22737;p55"/>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8" name="Google Shape;22738;p55"/>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9" name="Google Shape;22739;p55"/>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0" name="Google Shape;22740;p55"/>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1" name="Google Shape;22741;p55"/>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2" name="Google Shape;22742;p55"/>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3" name="Google Shape;22743;p55"/>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4" name="Google Shape;22744;p55"/>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5" name="Google Shape;22745;p55"/>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6" name="Google Shape;22746;p55"/>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7" name="Google Shape;22747;p55"/>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8" name="Google Shape;22748;p55"/>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9" name="Google Shape;22749;p55"/>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0" name="Google Shape;22750;p55"/>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1" name="Google Shape;22751;p55"/>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2" name="Google Shape;22752;p55"/>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3" name="Google Shape;22753;p55"/>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4" name="Google Shape;22754;p55"/>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5" name="Google Shape;22755;p55"/>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6" name="Google Shape;22756;p55"/>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7" name="Google Shape;22757;p55"/>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8" name="Google Shape;22758;p55"/>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9" name="Google Shape;22759;p55"/>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0" name="Google Shape;22760;p55"/>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1" name="Google Shape;22761;p55"/>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2" name="Google Shape;22762;p55"/>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3" name="Google Shape;22763;p55"/>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4" name="Google Shape;22764;p55"/>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5" name="Google Shape;22765;p55"/>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6" name="Google Shape;22766;p55"/>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7" name="Google Shape;22767;p55"/>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8" name="Google Shape;22768;p55"/>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9" name="Google Shape;22769;p55"/>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0" name="Google Shape;22770;p55"/>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1" name="Google Shape;22771;p55"/>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2" name="Google Shape;22772;p55"/>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3" name="Google Shape;22773;p55"/>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4" name="Google Shape;22774;p55"/>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5" name="Google Shape;22775;p55"/>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6" name="Google Shape;22776;p55"/>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7" name="Google Shape;22777;p55"/>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8" name="Google Shape;22778;p55"/>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9" name="Google Shape;22779;p55"/>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0" name="Google Shape;22780;p55"/>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1" name="Google Shape;22781;p55"/>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2" name="Google Shape;22782;p55"/>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3" name="Google Shape;22783;p55"/>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4" name="Google Shape;22784;p55"/>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5" name="Google Shape;22785;p55"/>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6" name="Google Shape;22786;p55"/>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7" name="Google Shape;22787;p55"/>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8" name="Google Shape;22788;p55"/>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9" name="Google Shape;22789;p55"/>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0" name="Google Shape;22790;p55"/>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1" name="Google Shape;22791;p55"/>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2" name="Google Shape;22792;p55"/>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3" name="Google Shape;22793;p55"/>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4" name="Google Shape;22794;p55"/>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5" name="Google Shape;22795;p55"/>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6" name="Google Shape;22796;p55"/>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7" name="Google Shape;22797;p55"/>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8" name="Google Shape;22798;p55"/>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9" name="Google Shape;22799;p55"/>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0" name="Google Shape;22800;p55"/>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1" name="Google Shape;22801;p55"/>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2" name="Google Shape;22802;p55"/>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3" name="Google Shape;22803;p55"/>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4" name="Google Shape;22804;p55"/>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5" name="Google Shape;22805;p55"/>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6" name="Google Shape;22806;p55"/>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7" name="Google Shape;22807;p55"/>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8" name="Google Shape;22808;p55"/>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9" name="Google Shape;22809;p55"/>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0" name="Google Shape;22810;p55"/>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1" name="Google Shape;22811;p55"/>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2" name="Google Shape;22812;p55"/>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3" name="Google Shape;22813;p55"/>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4" name="Google Shape;22814;p55"/>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5" name="Google Shape;22815;p55"/>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6" name="Google Shape;22816;p55"/>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7" name="Google Shape;22817;p55"/>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8" name="Google Shape;22818;p55"/>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9" name="Google Shape;22819;p55"/>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0" name="Google Shape;22820;p55"/>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1" name="Google Shape;22821;p55"/>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2" name="Google Shape;22822;p55"/>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3" name="Google Shape;22823;p55"/>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4" name="Google Shape;22824;p55"/>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5" name="Google Shape;22825;p55"/>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6" name="Google Shape;22826;p55"/>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7" name="Google Shape;22827;p55"/>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8" name="Google Shape;22828;p55"/>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9" name="Google Shape;22829;p55"/>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0" name="Google Shape;22830;p55"/>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1" name="Google Shape;22831;p55"/>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2" name="Google Shape;22832;p55"/>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3" name="Google Shape;22833;p55"/>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4" name="Google Shape;22834;p55"/>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5" name="Google Shape;22835;p55"/>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6" name="Google Shape;22836;p55"/>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7" name="Google Shape;22837;p55"/>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8" name="Google Shape;22838;p55"/>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9" name="Google Shape;22839;p55"/>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0" name="Google Shape;22840;p55"/>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1" name="Google Shape;22841;p55"/>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2" name="Google Shape;22842;p55"/>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3" name="Google Shape;22843;p55"/>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4" name="Google Shape;22844;p55"/>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5" name="Google Shape;22845;p55"/>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6" name="Google Shape;22846;p55"/>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7" name="Google Shape;22847;p55"/>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8" name="Google Shape;22848;p55"/>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9" name="Google Shape;22849;p55"/>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0" name="Google Shape;22850;p55"/>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1" name="Google Shape;22851;p55"/>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2" name="Google Shape;22852;p55"/>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3" name="Google Shape;22853;p55"/>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4" name="Google Shape;22854;p55"/>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5" name="Google Shape;22855;p55"/>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6" name="Google Shape;22856;p55"/>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7" name="Google Shape;22857;p55"/>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8" name="Google Shape;22858;p55"/>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9" name="Google Shape;22859;p55"/>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0" name="Google Shape;22860;p55"/>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1" name="Google Shape;22861;p55"/>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2" name="Google Shape;22862;p55"/>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3" name="Google Shape;22863;p55"/>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4" name="Google Shape;22864;p55"/>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5" name="Google Shape;22865;p55"/>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6" name="Google Shape;22866;p55"/>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7" name="Google Shape;22867;p55"/>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8" name="Google Shape;22868;p55"/>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9" name="Google Shape;22869;p55"/>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0" name="Google Shape;22870;p55"/>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1" name="Google Shape;22871;p55"/>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2" name="Google Shape;22872;p55"/>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3" name="Google Shape;22873;p55"/>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4" name="Google Shape;22874;p55"/>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5" name="Google Shape;22875;p55"/>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6" name="Google Shape;22876;p55"/>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7" name="Google Shape;22877;p55"/>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8" name="Google Shape;22878;p55"/>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9" name="Google Shape;22879;p55"/>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0" name="Google Shape;22880;p55"/>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22881"/>
        <p:cNvGrpSpPr/>
        <p:nvPr/>
      </p:nvGrpSpPr>
      <p:grpSpPr>
        <a:xfrm>
          <a:off x="0" y="0"/>
          <a:ext cx="0" cy="0"/>
          <a:chOff x="0" y="0"/>
          <a:chExt cx="0" cy="0"/>
        </a:xfrm>
      </p:grpSpPr>
      <p:grpSp>
        <p:nvGrpSpPr>
          <p:cNvPr id="22882" name="Google Shape;22882;p56"/>
          <p:cNvGrpSpPr/>
          <p:nvPr/>
        </p:nvGrpSpPr>
        <p:grpSpPr>
          <a:xfrm>
            <a:off x="5758715" y="1706488"/>
            <a:ext cx="3316171" cy="3283566"/>
            <a:chOff x="1719500" y="647950"/>
            <a:chExt cx="4376050" cy="4333025"/>
          </a:xfrm>
        </p:grpSpPr>
        <p:sp>
          <p:nvSpPr>
            <p:cNvPr id="22883" name="Google Shape;22883;p56"/>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4" name="Google Shape;22884;p56"/>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5" name="Google Shape;22885;p56"/>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6" name="Google Shape;22886;p56"/>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7" name="Google Shape;22887;p56"/>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8" name="Google Shape;22888;p56"/>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9" name="Google Shape;22889;p56"/>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0" name="Google Shape;22890;p56"/>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1" name="Google Shape;22891;p56"/>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2" name="Google Shape;22892;p56"/>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3" name="Google Shape;22893;p56"/>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4" name="Google Shape;22894;p56"/>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5" name="Google Shape;22895;p56"/>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6" name="Google Shape;22896;p56"/>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7" name="Google Shape;22897;p56"/>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8" name="Google Shape;22898;p56"/>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9" name="Google Shape;22899;p56"/>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0" name="Google Shape;22900;p56"/>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1" name="Google Shape;22901;p56"/>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2" name="Google Shape;22902;p56"/>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3" name="Google Shape;22903;p56"/>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4" name="Google Shape;22904;p56"/>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5" name="Google Shape;22905;p56"/>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6" name="Google Shape;22906;p56"/>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7" name="Google Shape;22907;p56"/>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8" name="Google Shape;22908;p56"/>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9" name="Google Shape;22909;p56"/>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0" name="Google Shape;22910;p56"/>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1" name="Google Shape;22911;p56"/>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2" name="Google Shape;22912;p56"/>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3" name="Google Shape;22913;p56"/>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4" name="Google Shape;22914;p56"/>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5" name="Google Shape;22915;p56"/>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6" name="Google Shape;22916;p56"/>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7" name="Google Shape;22917;p56"/>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8" name="Google Shape;22918;p56"/>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9" name="Google Shape;22919;p56"/>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0" name="Google Shape;22920;p56"/>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1" name="Google Shape;22921;p56"/>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2" name="Google Shape;22922;p56"/>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3" name="Google Shape;22923;p56"/>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4" name="Google Shape;22924;p56"/>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5" name="Google Shape;22925;p56"/>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6" name="Google Shape;22926;p56"/>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7" name="Google Shape;22927;p56"/>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8" name="Google Shape;22928;p56"/>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9" name="Google Shape;22929;p56"/>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0" name="Google Shape;22930;p56"/>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1" name="Google Shape;22931;p56"/>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2" name="Google Shape;22932;p56"/>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3" name="Google Shape;22933;p56"/>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4" name="Google Shape;22934;p56"/>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5" name="Google Shape;22935;p56"/>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6" name="Google Shape;22936;p56"/>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7" name="Google Shape;22937;p56"/>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8" name="Google Shape;22938;p56"/>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9" name="Google Shape;22939;p56"/>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0" name="Google Shape;22940;p56"/>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1" name="Google Shape;22941;p56"/>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2" name="Google Shape;22942;p56"/>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3" name="Google Shape;22943;p56"/>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4" name="Google Shape;22944;p56"/>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5" name="Google Shape;22945;p56"/>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6" name="Google Shape;22946;p56"/>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7" name="Google Shape;22947;p56"/>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8" name="Google Shape;22948;p56"/>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9" name="Google Shape;22949;p56"/>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0" name="Google Shape;22950;p56"/>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1" name="Google Shape;22951;p56"/>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2" name="Google Shape;22952;p56"/>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3" name="Google Shape;22953;p56"/>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4" name="Google Shape;22954;p56"/>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5" name="Google Shape;22955;p56"/>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6" name="Google Shape;22956;p56"/>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7" name="Google Shape;22957;p56"/>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8" name="Google Shape;22958;p56"/>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9" name="Google Shape;22959;p56"/>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0" name="Google Shape;22960;p56"/>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1" name="Google Shape;22961;p56"/>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2" name="Google Shape;22962;p56"/>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3" name="Google Shape;22963;p56"/>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4" name="Google Shape;22964;p56"/>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5" name="Google Shape;22965;p56"/>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6" name="Google Shape;22966;p56"/>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7" name="Google Shape;22967;p56"/>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8" name="Google Shape;22968;p56"/>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9" name="Google Shape;22969;p56"/>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0" name="Google Shape;22970;p56"/>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1" name="Google Shape;22971;p56"/>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2" name="Google Shape;22972;p56"/>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3" name="Google Shape;22973;p56"/>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4" name="Google Shape;22974;p56"/>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5" name="Google Shape;22975;p56"/>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6" name="Google Shape;22976;p56"/>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7" name="Google Shape;22977;p56"/>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8" name="Google Shape;22978;p56"/>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9" name="Google Shape;22979;p56"/>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0" name="Google Shape;22980;p56"/>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1" name="Google Shape;22981;p56"/>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2" name="Google Shape;22982;p56"/>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3" name="Google Shape;22983;p56"/>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4" name="Google Shape;22984;p56"/>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5" name="Google Shape;22985;p56"/>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6" name="Google Shape;22986;p56"/>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7" name="Google Shape;22987;p56"/>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8" name="Google Shape;22988;p56"/>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9" name="Google Shape;22989;p56"/>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0" name="Google Shape;22990;p56"/>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1" name="Google Shape;22991;p56"/>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2" name="Google Shape;22992;p56"/>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3" name="Google Shape;22993;p56"/>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4" name="Google Shape;22994;p56"/>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5" name="Google Shape;22995;p56"/>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6" name="Google Shape;22996;p56"/>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7" name="Google Shape;22997;p56"/>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8" name="Google Shape;22998;p56"/>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9" name="Google Shape;22999;p56"/>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0" name="Google Shape;23000;p56"/>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1" name="Google Shape;23001;p56"/>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2" name="Google Shape;23002;p56"/>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3" name="Google Shape;23003;p56"/>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4" name="Google Shape;23004;p56"/>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5" name="Google Shape;23005;p56"/>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6" name="Google Shape;23006;p56"/>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7" name="Google Shape;23007;p56"/>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8" name="Google Shape;23008;p56"/>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9" name="Google Shape;23009;p56"/>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0" name="Google Shape;23010;p56"/>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1" name="Google Shape;23011;p56"/>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2" name="Google Shape;23012;p56"/>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3" name="Google Shape;23013;p56"/>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4" name="Google Shape;23014;p56"/>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5" name="Google Shape;23015;p56"/>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6" name="Google Shape;23016;p56"/>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7" name="Google Shape;23017;p56"/>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8" name="Google Shape;23018;p56"/>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9" name="Google Shape;23019;p56"/>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0" name="Google Shape;23020;p56"/>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1" name="Google Shape;23021;p56"/>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2" name="Google Shape;23022;p56"/>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3" name="Google Shape;23023;p56"/>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4" name="Google Shape;23024;p56"/>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5" name="Google Shape;23025;p56"/>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6" name="Google Shape;23026;p56"/>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7" name="Google Shape;23027;p56"/>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8" name="Google Shape;23028;p56"/>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9" name="Google Shape;23029;p56"/>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0" name="Google Shape;23030;p56"/>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1" name="Google Shape;23031;p56"/>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2" name="Google Shape;23032;p56"/>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3" name="Google Shape;23033;p56"/>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4" name="Google Shape;23034;p56"/>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5" name="Google Shape;23035;p56"/>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6" name="Google Shape;23036;p56"/>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7" name="Google Shape;23037;p56"/>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8" name="Google Shape;23038;p56"/>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9" name="Google Shape;23039;p56"/>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0" name="Google Shape;23040;p56"/>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1" name="Google Shape;23041;p56"/>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2" name="Google Shape;23042;p56"/>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3" name="Google Shape;23043;p56"/>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4" name="Google Shape;23044;p56"/>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5" name="Google Shape;23045;p56"/>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6" name="Google Shape;23046;p56"/>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7" name="Google Shape;23047;p56"/>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8" name="Google Shape;23048;p56"/>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9" name="Google Shape;23049;p56"/>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0" name="Google Shape;23050;p56"/>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1" name="Google Shape;23051;p56"/>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2" name="Google Shape;23052;p56"/>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3" name="Google Shape;23053;p56"/>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4" name="Google Shape;23054;p56"/>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5" name="Google Shape;23055;p56"/>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6" name="Google Shape;23056;p56"/>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7" name="Google Shape;23057;p56"/>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8" name="Google Shape;23058;p56"/>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9" name="Google Shape;23059;p56"/>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0" name="Google Shape;23060;p56"/>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1" name="Google Shape;23061;p56"/>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2" name="Google Shape;23062;p56"/>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3" name="Google Shape;23063;p56"/>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4" name="Google Shape;23064;p56"/>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5" name="Google Shape;23065;p56"/>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6" name="Google Shape;23066;p56"/>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7" name="Google Shape;23067;p56"/>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8" name="Google Shape;23068;p56"/>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9" name="Google Shape;23069;p56"/>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0" name="Google Shape;23070;p56"/>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1" name="Google Shape;23071;p56"/>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2" name="Google Shape;23072;p56"/>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3" name="Google Shape;23073;p56"/>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4" name="Google Shape;23074;p56"/>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5" name="Google Shape;23075;p56"/>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6" name="Google Shape;23076;p56"/>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7" name="Google Shape;23077;p56"/>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8" name="Google Shape;23078;p56"/>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9" name="Google Shape;23079;p56"/>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0" name="Google Shape;23080;p56"/>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1" name="Google Shape;23081;p56"/>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2" name="Google Shape;23082;p56"/>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3" name="Google Shape;23083;p56"/>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4" name="Google Shape;23084;p56"/>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5" name="Google Shape;23085;p56"/>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6" name="Google Shape;23086;p56"/>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7" name="Google Shape;23087;p56"/>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8" name="Google Shape;23088;p56"/>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9" name="Google Shape;23089;p56"/>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0" name="Google Shape;23090;p56"/>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1" name="Google Shape;23091;p56"/>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2" name="Google Shape;23092;p56"/>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3" name="Google Shape;23093;p56"/>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4" name="Google Shape;23094;p56"/>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5" name="Google Shape;23095;p56"/>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6" name="Google Shape;23096;p56"/>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7" name="Google Shape;23097;p56"/>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8" name="Google Shape;23098;p56"/>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9" name="Google Shape;23099;p56"/>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0" name="Google Shape;23100;p56"/>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1" name="Google Shape;23101;p56"/>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2" name="Google Shape;23102;p56"/>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3" name="Google Shape;23103;p56"/>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4" name="Google Shape;23104;p56"/>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5" name="Google Shape;23105;p56"/>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6" name="Google Shape;23106;p56"/>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7" name="Google Shape;23107;p56"/>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8" name="Google Shape;23108;p56"/>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9" name="Google Shape;23109;p56"/>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0" name="Google Shape;23110;p56"/>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1" name="Google Shape;23111;p56"/>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2" name="Google Shape;23112;p56"/>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3" name="Google Shape;23113;p56"/>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4" name="Google Shape;23114;p56"/>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5" name="Google Shape;23115;p56"/>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6" name="Google Shape;23116;p56"/>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7" name="Google Shape;23117;p56"/>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8" name="Google Shape;23118;p56"/>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9" name="Google Shape;23119;p56"/>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0" name="Google Shape;23120;p56"/>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1" name="Google Shape;23121;p56"/>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2" name="Google Shape;23122;p56"/>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3" name="Google Shape;23123;p56"/>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4" name="Google Shape;23124;p56"/>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25" name="Google Shape;23125;p56"/>
          <p:cNvGrpSpPr/>
          <p:nvPr/>
        </p:nvGrpSpPr>
        <p:grpSpPr>
          <a:xfrm>
            <a:off x="128072" y="72284"/>
            <a:ext cx="2294363" cy="2271805"/>
            <a:chOff x="1719500" y="647950"/>
            <a:chExt cx="4376050" cy="4333025"/>
          </a:xfrm>
        </p:grpSpPr>
        <p:sp>
          <p:nvSpPr>
            <p:cNvPr id="23126" name="Google Shape;23126;p56"/>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7" name="Google Shape;23127;p56"/>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8" name="Google Shape;23128;p56"/>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9" name="Google Shape;23129;p56"/>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0" name="Google Shape;23130;p56"/>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1" name="Google Shape;23131;p56"/>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2" name="Google Shape;23132;p56"/>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3" name="Google Shape;23133;p56"/>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4" name="Google Shape;23134;p56"/>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5" name="Google Shape;23135;p56"/>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6" name="Google Shape;23136;p56"/>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7" name="Google Shape;23137;p56"/>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8" name="Google Shape;23138;p56"/>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9" name="Google Shape;23139;p56"/>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0" name="Google Shape;23140;p56"/>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1" name="Google Shape;23141;p56"/>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2" name="Google Shape;23142;p56"/>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3" name="Google Shape;23143;p56"/>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4" name="Google Shape;23144;p56"/>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5" name="Google Shape;23145;p56"/>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6" name="Google Shape;23146;p56"/>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7" name="Google Shape;23147;p56"/>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8" name="Google Shape;23148;p56"/>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9" name="Google Shape;23149;p56"/>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0" name="Google Shape;23150;p56"/>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1" name="Google Shape;23151;p56"/>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2" name="Google Shape;23152;p56"/>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3" name="Google Shape;23153;p56"/>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4" name="Google Shape;23154;p56"/>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5" name="Google Shape;23155;p56"/>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6" name="Google Shape;23156;p56"/>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7" name="Google Shape;23157;p56"/>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8" name="Google Shape;23158;p56"/>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9" name="Google Shape;23159;p56"/>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0" name="Google Shape;23160;p56"/>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1" name="Google Shape;23161;p56"/>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2" name="Google Shape;23162;p56"/>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3" name="Google Shape;23163;p56"/>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4" name="Google Shape;23164;p56"/>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5" name="Google Shape;23165;p56"/>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6" name="Google Shape;23166;p56"/>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7" name="Google Shape;23167;p56"/>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8" name="Google Shape;23168;p56"/>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9" name="Google Shape;23169;p56"/>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0" name="Google Shape;23170;p56"/>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1" name="Google Shape;23171;p56"/>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2" name="Google Shape;23172;p56"/>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3" name="Google Shape;23173;p56"/>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4" name="Google Shape;23174;p56"/>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5" name="Google Shape;23175;p56"/>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6" name="Google Shape;23176;p56"/>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7" name="Google Shape;23177;p56"/>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8" name="Google Shape;23178;p56"/>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9" name="Google Shape;23179;p56"/>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0" name="Google Shape;23180;p56"/>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1" name="Google Shape;23181;p56"/>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2" name="Google Shape;23182;p56"/>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3" name="Google Shape;23183;p56"/>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4" name="Google Shape;23184;p56"/>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5" name="Google Shape;23185;p56"/>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6" name="Google Shape;23186;p56"/>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7" name="Google Shape;23187;p56"/>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8" name="Google Shape;23188;p56"/>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9" name="Google Shape;23189;p56"/>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0" name="Google Shape;23190;p56"/>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1" name="Google Shape;23191;p56"/>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2" name="Google Shape;23192;p56"/>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3" name="Google Shape;23193;p56"/>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4" name="Google Shape;23194;p56"/>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5" name="Google Shape;23195;p56"/>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6" name="Google Shape;23196;p56"/>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7" name="Google Shape;23197;p56"/>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8" name="Google Shape;23198;p56"/>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9" name="Google Shape;23199;p56"/>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0" name="Google Shape;23200;p56"/>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1" name="Google Shape;23201;p56"/>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2" name="Google Shape;23202;p56"/>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3" name="Google Shape;23203;p56"/>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4" name="Google Shape;23204;p56"/>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5" name="Google Shape;23205;p56"/>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6" name="Google Shape;23206;p56"/>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7" name="Google Shape;23207;p56"/>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8" name="Google Shape;23208;p56"/>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9" name="Google Shape;23209;p56"/>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0" name="Google Shape;23210;p56"/>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1" name="Google Shape;23211;p56"/>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2" name="Google Shape;23212;p56"/>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3" name="Google Shape;23213;p56"/>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4" name="Google Shape;23214;p56"/>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5" name="Google Shape;23215;p56"/>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6" name="Google Shape;23216;p56"/>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7" name="Google Shape;23217;p56"/>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8" name="Google Shape;23218;p56"/>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9" name="Google Shape;23219;p56"/>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0" name="Google Shape;23220;p56"/>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1" name="Google Shape;23221;p56"/>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2" name="Google Shape;23222;p56"/>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3" name="Google Shape;23223;p56"/>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4" name="Google Shape;23224;p56"/>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5" name="Google Shape;23225;p56"/>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6" name="Google Shape;23226;p56"/>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7" name="Google Shape;23227;p56"/>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8" name="Google Shape;23228;p56"/>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9" name="Google Shape;23229;p56"/>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0" name="Google Shape;23230;p56"/>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1" name="Google Shape;23231;p56"/>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2" name="Google Shape;23232;p56"/>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3" name="Google Shape;23233;p56"/>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4" name="Google Shape;23234;p56"/>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5" name="Google Shape;23235;p56"/>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6" name="Google Shape;23236;p56"/>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7" name="Google Shape;23237;p56"/>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8" name="Google Shape;23238;p56"/>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9" name="Google Shape;23239;p56"/>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0" name="Google Shape;23240;p56"/>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1" name="Google Shape;23241;p56"/>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2" name="Google Shape;23242;p56"/>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3" name="Google Shape;23243;p56"/>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4" name="Google Shape;23244;p56"/>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5" name="Google Shape;23245;p56"/>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6" name="Google Shape;23246;p56"/>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7" name="Google Shape;23247;p56"/>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8" name="Google Shape;23248;p56"/>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9" name="Google Shape;23249;p56"/>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0" name="Google Shape;23250;p56"/>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1" name="Google Shape;23251;p56"/>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2" name="Google Shape;23252;p56"/>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3" name="Google Shape;23253;p56"/>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4" name="Google Shape;23254;p56"/>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5" name="Google Shape;23255;p56"/>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6" name="Google Shape;23256;p56"/>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7" name="Google Shape;23257;p56"/>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8" name="Google Shape;23258;p56"/>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9" name="Google Shape;23259;p56"/>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0" name="Google Shape;23260;p56"/>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1" name="Google Shape;23261;p56"/>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2" name="Google Shape;23262;p56"/>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3" name="Google Shape;23263;p56"/>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4" name="Google Shape;23264;p56"/>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5" name="Google Shape;23265;p56"/>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6" name="Google Shape;23266;p56"/>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7" name="Google Shape;23267;p56"/>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8" name="Google Shape;23268;p56"/>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9" name="Google Shape;23269;p56"/>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0" name="Google Shape;23270;p56"/>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1" name="Google Shape;23271;p56"/>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2" name="Google Shape;23272;p56"/>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3" name="Google Shape;23273;p56"/>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4" name="Google Shape;23274;p56"/>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5" name="Google Shape;23275;p56"/>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6" name="Google Shape;23276;p56"/>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7" name="Google Shape;23277;p56"/>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8" name="Google Shape;23278;p56"/>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9" name="Google Shape;23279;p56"/>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0" name="Google Shape;23280;p56"/>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1" name="Google Shape;23281;p56"/>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2" name="Google Shape;23282;p56"/>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3" name="Google Shape;23283;p56"/>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4" name="Google Shape;23284;p56"/>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5" name="Google Shape;23285;p56"/>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6" name="Google Shape;23286;p56"/>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7" name="Google Shape;23287;p56"/>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8" name="Google Shape;23288;p56"/>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9" name="Google Shape;23289;p56"/>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0" name="Google Shape;23290;p56"/>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1" name="Google Shape;23291;p56"/>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2" name="Google Shape;23292;p56"/>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3" name="Google Shape;23293;p56"/>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4" name="Google Shape;23294;p56"/>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5" name="Google Shape;23295;p56"/>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6" name="Google Shape;23296;p56"/>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7" name="Google Shape;23297;p56"/>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8" name="Google Shape;23298;p56"/>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9" name="Google Shape;23299;p56"/>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0" name="Google Shape;23300;p56"/>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1" name="Google Shape;23301;p56"/>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2" name="Google Shape;23302;p56"/>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3" name="Google Shape;23303;p56"/>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4" name="Google Shape;23304;p56"/>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5" name="Google Shape;23305;p56"/>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6" name="Google Shape;23306;p56"/>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7" name="Google Shape;23307;p56"/>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8" name="Google Shape;23308;p56"/>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9" name="Google Shape;23309;p56"/>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0" name="Google Shape;23310;p56"/>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1" name="Google Shape;23311;p56"/>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2" name="Google Shape;23312;p56"/>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3" name="Google Shape;23313;p56"/>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4" name="Google Shape;23314;p56"/>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5" name="Google Shape;23315;p56"/>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6" name="Google Shape;23316;p56"/>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7" name="Google Shape;23317;p56"/>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8" name="Google Shape;23318;p56"/>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9" name="Google Shape;23319;p56"/>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0" name="Google Shape;23320;p56"/>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1" name="Google Shape;23321;p56"/>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2" name="Google Shape;23322;p56"/>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3" name="Google Shape;23323;p56"/>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4" name="Google Shape;23324;p56"/>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5" name="Google Shape;23325;p56"/>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6" name="Google Shape;23326;p56"/>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7" name="Google Shape;23327;p56"/>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8" name="Google Shape;23328;p56"/>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9" name="Google Shape;23329;p56"/>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0" name="Google Shape;23330;p56"/>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1" name="Google Shape;23331;p56"/>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2" name="Google Shape;23332;p56"/>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3" name="Google Shape;23333;p56"/>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4" name="Google Shape;23334;p56"/>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5" name="Google Shape;23335;p56"/>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6" name="Google Shape;23336;p56"/>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7" name="Google Shape;23337;p56"/>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8" name="Google Shape;23338;p56"/>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9" name="Google Shape;23339;p56"/>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0" name="Google Shape;23340;p56"/>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1" name="Google Shape;23341;p56"/>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2" name="Google Shape;23342;p56"/>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3" name="Google Shape;23343;p56"/>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4" name="Google Shape;23344;p56"/>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5" name="Google Shape;23345;p56"/>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6" name="Google Shape;23346;p56"/>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7" name="Google Shape;23347;p56"/>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8" name="Google Shape;23348;p56"/>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9" name="Google Shape;23349;p56"/>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0" name="Google Shape;23350;p56"/>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1" name="Google Shape;23351;p56"/>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2" name="Google Shape;23352;p56"/>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3" name="Google Shape;23353;p56"/>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4" name="Google Shape;23354;p56"/>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5" name="Google Shape;23355;p56"/>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6" name="Google Shape;23356;p56"/>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7" name="Google Shape;23357;p56"/>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8" name="Google Shape;23358;p56"/>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9" name="Google Shape;23359;p56"/>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0" name="Google Shape;23360;p56"/>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1" name="Google Shape;23361;p56"/>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2" name="Google Shape;23362;p56"/>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3" name="Google Shape;23363;p56"/>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4" name="Google Shape;23364;p56"/>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5" name="Google Shape;23365;p56"/>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6" name="Google Shape;23366;p56"/>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7" name="Google Shape;23367;p56"/>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23368"/>
        <p:cNvGrpSpPr/>
        <p:nvPr/>
      </p:nvGrpSpPr>
      <p:grpSpPr>
        <a:xfrm>
          <a:off x="0" y="0"/>
          <a:ext cx="0" cy="0"/>
          <a:chOff x="0" y="0"/>
          <a:chExt cx="0" cy="0"/>
        </a:xfrm>
      </p:grpSpPr>
      <p:grpSp>
        <p:nvGrpSpPr>
          <p:cNvPr id="23369" name="Google Shape;23369;p57"/>
          <p:cNvGrpSpPr/>
          <p:nvPr/>
        </p:nvGrpSpPr>
        <p:grpSpPr>
          <a:xfrm rot="10800000">
            <a:off x="128072" y="72284"/>
            <a:ext cx="3316171" cy="3283566"/>
            <a:chOff x="1719500" y="647950"/>
            <a:chExt cx="4376050" cy="4333025"/>
          </a:xfrm>
        </p:grpSpPr>
        <p:sp>
          <p:nvSpPr>
            <p:cNvPr id="23370" name="Google Shape;23370;p57"/>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1" name="Google Shape;23371;p57"/>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2" name="Google Shape;23372;p57"/>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3" name="Google Shape;23373;p57"/>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4" name="Google Shape;23374;p57"/>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5" name="Google Shape;23375;p57"/>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6" name="Google Shape;23376;p57"/>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7" name="Google Shape;23377;p57"/>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8" name="Google Shape;23378;p57"/>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9" name="Google Shape;23379;p57"/>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0" name="Google Shape;23380;p57"/>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1" name="Google Shape;23381;p57"/>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2" name="Google Shape;23382;p57"/>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3" name="Google Shape;23383;p57"/>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4" name="Google Shape;23384;p57"/>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5" name="Google Shape;23385;p57"/>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6" name="Google Shape;23386;p57"/>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7" name="Google Shape;23387;p57"/>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8" name="Google Shape;23388;p57"/>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9" name="Google Shape;23389;p57"/>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0" name="Google Shape;23390;p57"/>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1" name="Google Shape;23391;p57"/>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2" name="Google Shape;23392;p57"/>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3" name="Google Shape;23393;p57"/>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4" name="Google Shape;23394;p57"/>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5" name="Google Shape;23395;p57"/>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6" name="Google Shape;23396;p57"/>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7" name="Google Shape;23397;p57"/>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8" name="Google Shape;23398;p57"/>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9" name="Google Shape;23399;p57"/>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0" name="Google Shape;23400;p57"/>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1" name="Google Shape;23401;p57"/>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2" name="Google Shape;23402;p57"/>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3" name="Google Shape;23403;p57"/>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4" name="Google Shape;23404;p57"/>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5" name="Google Shape;23405;p57"/>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6" name="Google Shape;23406;p57"/>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7" name="Google Shape;23407;p57"/>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8" name="Google Shape;23408;p57"/>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9" name="Google Shape;23409;p57"/>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0" name="Google Shape;23410;p57"/>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1" name="Google Shape;23411;p57"/>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2" name="Google Shape;23412;p57"/>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3" name="Google Shape;23413;p57"/>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4" name="Google Shape;23414;p57"/>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5" name="Google Shape;23415;p57"/>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6" name="Google Shape;23416;p57"/>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7" name="Google Shape;23417;p57"/>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8" name="Google Shape;23418;p57"/>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9" name="Google Shape;23419;p57"/>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0" name="Google Shape;23420;p57"/>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1" name="Google Shape;23421;p57"/>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2" name="Google Shape;23422;p57"/>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3" name="Google Shape;23423;p57"/>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4" name="Google Shape;23424;p57"/>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5" name="Google Shape;23425;p57"/>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6" name="Google Shape;23426;p57"/>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7" name="Google Shape;23427;p57"/>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8" name="Google Shape;23428;p57"/>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9" name="Google Shape;23429;p57"/>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0" name="Google Shape;23430;p57"/>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1" name="Google Shape;23431;p57"/>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2" name="Google Shape;23432;p57"/>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3" name="Google Shape;23433;p57"/>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4" name="Google Shape;23434;p57"/>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5" name="Google Shape;23435;p57"/>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6" name="Google Shape;23436;p57"/>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7" name="Google Shape;23437;p57"/>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8" name="Google Shape;23438;p57"/>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9" name="Google Shape;23439;p57"/>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0" name="Google Shape;23440;p57"/>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1" name="Google Shape;23441;p57"/>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2" name="Google Shape;23442;p57"/>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3" name="Google Shape;23443;p57"/>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4" name="Google Shape;23444;p57"/>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5" name="Google Shape;23445;p57"/>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6" name="Google Shape;23446;p57"/>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7" name="Google Shape;23447;p57"/>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8" name="Google Shape;23448;p57"/>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9" name="Google Shape;23449;p57"/>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0" name="Google Shape;23450;p57"/>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1" name="Google Shape;23451;p57"/>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2" name="Google Shape;23452;p57"/>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3" name="Google Shape;23453;p57"/>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4" name="Google Shape;23454;p57"/>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5" name="Google Shape;23455;p57"/>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6" name="Google Shape;23456;p57"/>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7" name="Google Shape;23457;p57"/>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8" name="Google Shape;23458;p57"/>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9" name="Google Shape;23459;p57"/>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0" name="Google Shape;23460;p57"/>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1" name="Google Shape;23461;p57"/>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2" name="Google Shape;23462;p57"/>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3" name="Google Shape;23463;p57"/>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4" name="Google Shape;23464;p57"/>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5" name="Google Shape;23465;p57"/>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6" name="Google Shape;23466;p57"/>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7" name="Google Shape;23467;p57"/>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8" name="Google Shape;23468;p57"/>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9" name="Google Shape;23469;p57"/>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0" name="Google Shape;23470;p57"/>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1" name="Google Shape;23471;p57"/>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2" name="Google Shape;23472;p57"/>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3" name="Google Shape;23473;p57"/>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4" name="Google Shape;23474;p57"/>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5" name="Google Shape;23475;p57"/>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6" name="Google Shape;23476;p57"/>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7" name="Google Shape;23477;p57"/>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8" name="Google Shape;23478;p57"/>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9" name="Google Shape;23479;p57"/>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0" name="Google Shape;23480;p57"/>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1" name="Google Shape;23481;p57"/>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2" name="Google Shape;23482;p57"/>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3" name="Google Shape;23483;p57"/>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4" name="Google Shape;23484;p57"/>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5" name="Google Shape;23485;p57"/>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6" name="Google Shape;23486;p57"/>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7" name="Google Shape;23487;p57"/>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8" name="Google Shape;23488;p57"/>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9" name="Google Shape;23489;p57"/>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0" name="Google Shape;23490;p57"/>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1" name="Google Shape;23491;p57"/>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2" name="Google Shape;23492;p57"/>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3" name="Google Shape;23493;p57"/>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4" name="Google Shape;23494;p57"/>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5" name="Google Shape;23495;p57"/>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6" name="Google Shape;23496;p57"/>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7" name="Google Shape;23497;p57"/>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8" name="Google Shape;23498;p57"/>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9" name="Google Shape;23499;p57"/>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0" name="Google Shape;23500;p57"/>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1" name="Google Shape;23501;p57"/>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2" name="Google Shape;23502;p57"/>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3" name="Google Shape;23503;p57"/>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4" name="Google Shape;23504;p57"/>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5" name="Google Shape;23505;p57"/>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6" name="Google Shape;23506;p57"/>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7" name="Google Shape;23507;p57"/>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8" name="Google Shape;23508;p57"/>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9" name="Google Shape;23509;p57"/>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0" name="Google Shape;23510;p57"/>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1" name="Google Shape;23511;p57"/>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2" name="Google Shape;23512;p57"/>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3" name="Google Shape;23513;p57"/>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4" name="Google Shape;23514;p57"/>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5" name="Google Shape;23515;p57"/>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6" name="Google Shape;23516;p57"/>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7" name="Google Shape;23517;p57"/>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8" name="Google Shape;23518;p57"/>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9" name="Google Shape;23519;p57"/>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0" name="Google Shape;23520;p57"/>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1" name="Google Shape;23521;p57"/>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2" name="Google Shape;23522;p57"/>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3" name="Google Shape;23523;p57"/>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4" name="Google Shape;23524;p57"/>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5" name="Google Shape;23525;p57"/>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6" name="Google Shape;23526;p57"/>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7" name="Google Shape;23527;p57"/>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8" name="Google Shape;23528;p57"/>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9" name="Google Shape;23529;p57"/>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0" name="Google Shape;23530;p57"/>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1" name="Google Shape;23531;p57"/>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2" name="Google Shape;23532;p57"/>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3" name="Google Shape;23533;p57"/>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4" name="Google Shape;23534;p57"/>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5" name="Google Shape;23535;p57"/>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6" name="Google Shape;23536;p57"/>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7" name="Google Shape;23537;p57"/>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8" name="Google Shape;23538;p57"/>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9" name="Google Shape;23539;p57"/>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0" name="Google Shape;23540;p57"/>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1" name="Google Shape;23541;p57"/>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2" name="Google Shape;23542;p57"/>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3" name="Google Shape;23543;p57"/>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4" name="Google Shape;23544;p57"/>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5" name="Google Shape;23545;p57"/>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6" name="Google Shape;23546;p57"/>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7" name="Google Shape;23547;p57"/>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8" name="Google Shape;23548;p57"/>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9" name="Google Shape;23549;p57"/>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0" name="Google Shape;23550;p57"/>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1" name="Google Shape;23551;p57"/>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2" name="Google Shape;23552;p57"/>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3" name="Google Shape;23553;p57"/>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4" name="Google Shape;23554;p57"/>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5" name="Google Shape;23555;p57"/>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6" name="Google Shape;23556;p57"/>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7" name="Google Shape;23557;p57"/>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8" name="Google Shape;23558;p57"/>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9" name="Google Shape;23559;p57"/>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0" name="Google Shape;23560;p57"/>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1" name="Google Shape;23561;p57"/>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2" name="Google Shape;23562;p57"/>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3" name="Google Shape;23563;p57"/>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4" name="Google Shape;23564;p57"/>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5" name="Google Shape;23565;p57"/>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6" name="Google Shape;23566;p57"/>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7" name="Google Shape;23567;p57"/>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8" name="Google Shape;23568;p57"/>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9" name="Google Shape;23569;p57"/>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0" name="Google Shape;23570;p57"/>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1" name="Google Shape;23571;p57"/>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2" name="Google Shape;23572;p57"/>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3" name="Google Shape;23573;p57"/>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4" name="Google Shape;23574;p57"/>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5" name="Google Shape;23575;p57"/>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6" name="Google Shape;23576;p57"/>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7" name="Google Shape;23577;p57"/>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8" name="Google Shape;23578;p57"/>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9" name="Google Shape;23579;p57"/>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0" name="Google Shape;23580;p57"/>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1" name="Google Shape;23581;p57"/>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2" name="Google Shape;23582;p57"/>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3" name="Google Shape;23583;p57"/>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4" name="Google Shape;23584;p57"/>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5" name="Google Shape;23585;p57"/>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6" name="Google Shape;23586;p57"/>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7" name="Google Shape;23587;p57"/>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8" name="Google Shape;23588;p57"/>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9" name="Google Shape;23589;p57"/>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0" name="Google Shape;23590;p57"/>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1" name="Google Shape;23591;p57"/>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2" name="Google Shape;23592;p57"/>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3" name="Google Shape;23593;p57"/>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4" name="Google Shape;23594;p57"/>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5" name="Google Shape;23595;p57"/>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6" name="Google Shape;23596;p57"/>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7" name="Google Shape;23597;p57"/>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8" name="Google Shape;23598;p57"/>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9" name="Google Shape;23599;p57"/>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0" name="Google Shape;23600;p57"/>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1" name="Google Shape;23601;p57"/>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2" name="Google Shape;23602;p57"/>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3" name="Google Shape;23603;p57"/>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4" name="Google Shape;23604;p57"/>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5" name="Google Shape;23605;p57"/>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6" name="Google Shape;23606;p57"/>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7" name="Google Shape;23607;p57"/>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8" name="Google Shape;23608;p57"/>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9" name="Google Shape;23609;p57"/>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0" name="Google Shape;23610;p57"/>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1" name="Google Shape;23611;p57"/>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12" name="Google Shape;23612;p57"/>
          <p:cNvGrpSpPr/>
          <p:nvPr/>
        </p:nvGrpSpPr>
        <p:grpSpPr>
          <a:xfrm rot="10800000">
            <a:off x="6780523" y="2718250"/>
            <a:ext cx="2294363" cy="2271805"/>
            <a:chOff x="1719500" y="647950"/>
            <a:chExt cx="4376050" cy="4333025"/>
          </a:xfrm>
        </p:grpSpPr>
        <p:sp>
          <p:nvSpPr>
            <p:cNvPr id="23613" name="Google Shape;23613;p57"/>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4" name="Google Shape;23614;p57"/>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5" name="Google Shape;23615;p57"/>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6" name="Google Shape;23616;p57"/>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7" name="Google Shape;23617;p57"/>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8" name="Google Shape;23618;p57"/>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9" name="Google Shape;23619;p57"/>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0" name="Google Shape;23620;p57"/>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1" name="Google Shape;23621;p57"/>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2" name="Google Shape;23622;p57"/>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3" name="Google Shape;23623;p57"/>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4" name="Google Shape;23624;p57"/>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5" name="Google Shape;23625;p57"/>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6" name="Google Shape;23626;p57"/>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7" name="Google Shape;23627;p57"/>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8" name="Google Shape;23628;p57"/>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9" name="Google Shape;23629;p57"/>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0" name="Google Shape;23630;p57"/>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1" name="Google Shape;23631;p57"/>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2" name="Google Shape;23632;p57"/>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3" name="Google Shape;23633;p57"/>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4" name="Google Shape;23634;p57"/>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5" name="Google Shape;23635;p57"/>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6" name="Google Shape;23636;p57"/>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7" name="Google Shape;23637;p57"/>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8" name="Google Shape;23638;p57"/>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9" name="Google Shape;23639;p57"/>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0" name="Google Shape;23640;p57"/>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1" name="Google Shape;23641;p57"/>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2" name="Google Shape;23642;p57"/>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3" name="Google Shape;23643;p57"/>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4" name="Google Shape;23644;p57"/>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5" name="Google Shape;23645;p57"/>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6" name="Google Shape;23646;p57"/>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7" name="Google Shape;23647;p57"/>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8" name="Google Shape;23648;p57"/>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9" name="Google Shape;23649;p57"/>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0" name="Google Shape;23650;p57"/>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1" name="Google Shape;23651;p57"/>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2" name="Google Shape;23652;p57"/>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3" name="Google Shape;23653;p57"/>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4" name="Google Shape;23654;p57"/>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5" name="Google Shape;23655;p57"/>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6" name="Google Shape;23656;p57"/>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7" name="Google Shape;23657;p57"/>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8" name="Google Shape;23658;p57"/>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9" name="Google Shape;23659;p57"/>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0" name="Google Shape;23660;p57"/>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1" name="Google Shape;23661;p57"/>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2" name="Google Shape;23662;p57"/>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3" name="Google Shape;23663;p57"/>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4" name="Google Shape;23664;p57"/>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5" name="Google Shape;23665;p57"/>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6" name="Google Shape;23666;p57"/>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7" name="Google Shape;23667;p57"/>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8" name="Google Shape;23668;p57"/>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9" name="Google Shape;23669;p57"/>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0" name="Google Shape;23670;p57"/>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1" name="Google Shape;23671;p57"/>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2" name="Google Shape;23672;p57"/>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3" name="Google Shape;23673;p57"/>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4" name="Google Shape;23674;p57"/>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5" name="Google Shape;23675;p57"/>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6" name="Google Shape;23676;p57"/>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7" name="Google Shape;23677;p57"/>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8" name="Google Shape;23678;p57"/>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9" name="Google Shape;23679;p57"/>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0" name="Google Shape;23680;p57"/>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1" name="Google Shape;23681;p57"/>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2" name="Google Shape;23682;p57"/>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3" name="Google Shape;23683;p57"/>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4" name="Google Shape;23684;p57"/>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5" name="Google Shape;23685;p57"/>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6" name="Google Shape;23686;p57"/>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7" name="Google Shape;23687;p57"/>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8" name="Google Shape;23688;p57"/>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9" name="Google Shape;23689;p57"/>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0" name="Google Shape;23690;p57"/>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1" name="Google Shape;23691;p57"/>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2" name="Google Shape;23692;p57"/>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3" name="Google Shape;23693;p57"/>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4" name="Google Shape;23694;p57"/>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5" name="Google Shape;23695;p57"/>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6" name="Google Shape;23696;p57"/>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7" name="Google Shape;23697;p57"/>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8" name="Google Shape;23698;p57"/>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9" name="Google Shape;23699;p57"/>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0" name="Google Shape;23700;p57"/>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1" name="Google Shape;23701;p57"/>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2" name="Google Shape;23702;p57"/>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3" name="Google Shape;23703;p57"/>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4" name="Google Shape;23704;p57"/>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5" name="Google Shape;23705;p57"/>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6" name="Google Shape;23706;p57"/>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7" name="Google Shape;23707;p57"/>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8" name="Google Shape;23708;p57"/>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9" name="Google Shape;23709;p57"/>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0" name="Google Shape;23710;p57"/>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1" name="Google Shape;23711;p57"/>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2" name="Google Shape;23712;p57"/>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3" name="Google Shape;23713;p57"/>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4" name="Google Shape;23714;p57"/>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5" name="Google Shape;23715;p57"/>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6" name="Google Shape;23716;p57"/>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7" name="Google Shape;23717;p57"/>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8" name="Google Shape;23718;p57"/>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9" name="Google Shape;23719;p57"/>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0" name="Google Shape;23720;p57"/>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1" name="Google Shape;23721;p57"/>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2" name="Google Shape;23722;p57"/>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3" name="Google Shape;23723;p57"/>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4" name="Google Shape;23724;p57"/>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5" name="Google Shape;23725;p57"/>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6" name="Google Shape;23726;p57"/>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7" name="Google Shape;23727;p57"/>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8" name="Google Shape;23728;p57"/>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9" name="Google Shape;23729;p57"/>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0" name="Google Shape;23730;p57"/>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1" name="Google Shape;23731;p57"/>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2" name="Google Shape;23732;p57"/>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3" name="Google Shape;23733;p57"/>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4" name="Google Shape;23734;p57"/>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5" name="Google Shape;23735;p57"/>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6" name="Google Shape;23736;p57"/>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7" name="Google Shape;23737;p57"/>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8" name="Google Shape;23738;p57"/>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9" name="Google Shape;23739;p57"/>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0" name="Google Shape;23740;p57"/>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1" name="Google Shape;23741;p57"/>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2" name="Google Shape;23742;p57"/>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3" name="Google Shape;23743;p57"/>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4" name="Google Shape;23744;p57"/>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5" name="Google Shape;23745;p57"/>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6" name="Google Shape;23746;p57"/>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7" name="Google Shape;23747;p57"/>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8" name="Google Shape;23748;p57"/>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9" name="Google Shape;23749;p57"/>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0" name="Google Shape;23750;p57"/>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1" name="Google Shape;23751;p57"/>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2" name="Google Shape;23752;p57"/>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3" name="Google Shape;23753;p57"/>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4" name="Google Shape;23754;p57"/>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5" name="Google Shape;23755;p57"/>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6" name="Google Shape;23756;p57"/>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7" name="Google Shape;23757;p57"/>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8" name="Google Shape;23758;p57"/>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9" name="Google Shape;23759;p57"/>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0" name="Google Shape;23760;p57"/>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1" name="Google Shape;23761;p57"/>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2" name="Google Shape;23762;p57"/>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3" name="Google Shape;23763;p57"/>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4" name="Google Shape;23764;p57"/>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5" name="Google Shape;23765;p57"/>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6" name="Google Shape;23766;p57"/>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7" name="Google Shape;23767;p57"/>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8" name="Google Shape;23768;p57"/>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9" name="Google Shape;23769;p57"/>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0" name="Google Shape;23770;p57"/>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1" name="Google Shape;23771;p57"/>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2" name="Google Shape;23772;p57"/>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3" name="Google Shape;23773;p57"/>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4" name="Google Shape;23774;p57"/>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5" name="Google Shape;23775;p57"/>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6" name="Google Shape;23776;p57"/>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7" name="Google Shape;23777;p57"/>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8" name="Google Shape;23778;p57"/>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9" name="Google Shape;23779;p57"/>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0" name="Google Shape;23780;p57"/>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1" name="Google Shape;23781;p57"/>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2" name="Google Shape;23782;p57"/>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3" name="Google Shape;23783;p57"/>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4" name="Google Shape;23784;p57"/>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5" name="Google Shape;23785;p57"/>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6" name="Google Shape;23786;p57"/>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7" name="Google Shape;23787;p57"/>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8" name="Google Shape;23788;p57"/>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9" name="Google Shape;23789;p57"/>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0" name="Google Shape;23790;p57"/>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1" name="Google Shape;23791;p57"/>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2" name="Google Shape;23792;p57"/>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3" name="Google Shape;23793;p57"/>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4" name="Google Shape;23794;p57"/>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5" name="Google Shape;23795;p57"/>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6" name="Google Shape;23796;p57"/>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7" name="Google Shape;23797;p57"/>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8" name="Google Shape;23798;p57"/>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9" name="Google Shape;23799;p57"/>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0" name="Google Shape;23800;p57"/>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1" name="Google Shape;23801;p57"/>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2" name="Google Shape;23802;p57"/>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3" name="Google Shape;23803;p57"/>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4" name="Google Shape;23804;p57"/>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5" name="Google Shape;23805;p57"/>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6" name="Google Shape;23806;p57"/>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7" name="Google Shape;23807;p57"/>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8" name="Google Shape;23808;p57"/>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9" name="Google Shape;23809;p57"/>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0" name="Google Shape;23810;p57"/>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1" name="Google Shape;23811;p57"/>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2" name="Google Shape;23812;p57"/>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3" name="Google Shape;23813;p57"/>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4" name="Google Shape;23814;p57"/>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5" name="Google Shape;23815;p57"/>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6" name="Google Shape;23816;p57"/>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7" name="Google Shape;23817;p57"/>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8" name="Google Shape;23818;p57"/>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9" name="Google Shape;23819;p57"/>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0" name="Google Shape;23820;p57"/>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1" name="Google Shape;23821;p57"/>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2" name="Google Shape;23822;p57"/>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3" name="Google Shape;23823;p57"/>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4" name="Google Shape;23824;p57"/>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5" name="Google Shape;23825;p57"/>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6" name="Google Shape;23826;p57"/>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7" name="Google Shape;23827;p57"/>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8" name="Google Shape;23828;p57"/>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9" name="Google Shape;23829;p57"/>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0" name="Google Shape;23830;p57"/>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1" name="Google Shape;23831;p57"/>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2" name="Google Shape;23832;p57"/>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3" name="Google Shape;23833;p57"/>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4" name="Google Shape;23834;p57"/>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5" name="Google Shape;23835;p57"/>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6" name="Google Shape;23836;p57"/>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7" name="Google Shape;23837;p57"/>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8" name="Google Shape;23838;p57"/>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9" name="Google Shape;23839;p57"/>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0" name="Google Shape;23840;p57"/>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1" name="Google Shape;23841;p57"/>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2" name="Google Shape;23842;p57"/>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3" name="Google Shape;23843;p57"/>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4" name="Google Shape;23844;p57"/>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5" name="Google Shape;23845;p57"/>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6" name="Google Shape;23846;p57"/>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7" name="Google Shape;23847;p57"/>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8" name="Google Shape;23848;p57"/>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9" name="Google Shape;23849;p57"/>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0" name="Google Shape;23850;p57"/>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1" name="Google Shape;23851;p57"/>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2" name="Google Shape;23852;p57"/>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3" name="Google Shape;23853;p57"/>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4" name="Google Shape;23854;p57"/>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23855"/>
        <p:cNvGrpSpPr/>
        <p:nvPr/>
      </p:nvGrpSpPr>
      <p:grpSpPr>
        <a:xfrm>
          <a:off x="0" y="0"/>
          <a:ext cx="0" cy="0"/>
          <a:chOff x="0" y="0"/>
          <a:chExt cx="0" cy="0"/>
        </a:xfrm>
      </p:grpSpPr>
      <p:grpSp>
        <p:nvGrpSpPr>
          <p:cNvPr id="23856" name="Google Shape;23856;p58"/>
          <p:cNvGrpSpPr/>
          <p:nvPr/>
        </p:nvGrpSpPr>
        <p:grpSpPr>
          <a:xfrm>
            <a:off x="-848225" y="3700283"/>
            <a:ext cx="2460215" cy="2436027"/>
            <a:chOff x="1719500" y="647950"/>
            <a:chExt cx="4376050" cy="4333025"/>
          </a:xfrm>
        </p:grpSpPr>
        <p:sp>
          <p:nvSpPr>
            <p:cNvPr id="23857" name="Google Shape;23857;p58"/>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8" name="Google Shape;23858;p58"/>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9" name="Google Shape;23859;p58"/>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0" name="Google Shape;23860;p58"/>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1" name="Google Shape;23861;p58"/>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2" name="Google Shape;23862;p58"/>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3" name="Google Shape;23863;p58"/>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4" name="Google Shape;23864;p58"/>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5" name="Google Shape;23865;p58"/>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6" name="Google Shape;23866;p58"/>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7" name="Google Shape;23867;p58"/>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8" name="Google Shape;23868;p58"/>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9" name="Google Shape;23869;p58"/>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0" name="Google Shape;23870;p58"/>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1" name="Google Shape;23871;p58"/>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2" name="Google Shape;23872;p58"/>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3" name="Google Shape;23873;p58"/>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4" name="Google Shape;23874;p58"/>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5" name="Google Shape;23875;p58"/>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6" name="Google Shape;23876;p58"/>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7" name="Google Shape;23877;p58"/>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8" name="Google Shape;23878;p58"/>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9" name="Google Shape;23879;p58"/>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0" name="Google Shape;23880;p58"/>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1" name="Google Shape;23881;p58"/>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2" name="Google Shape;23882;p58"/>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3" name="Google Shape;23883;p58"/>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4" name="Google Shape;23884;p58"/>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5" name="Google Shape;23885;p58"/>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6" name="Google Shape;23886;p58"/>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7" name="Google Shape;23887;p58"/>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8" name="Google Shape;23888;p58"/>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9" name="Google Shape;23889;p58"/>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0" name="Google Shape;23890;p58"/>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1" name="Google Shape;23891;p58"/>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2" name="Google Shape;23892;p58"/>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3" name="Google Shape;23893;p58"/>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4" name="Google Shape;23894;p58"/>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5" name="Google Shape;23895;p58"/>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6" name="Google Shape;23896;p58"/>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7" name="Google Shape;23897;p58"/>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8" name="Google Shape;23898;p58"/>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9" name="Google Shape;23899;p58"/>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0" name="Google Shape;23900;p58"/>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1" name="Google Shape;23901;p58"/>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2" name="Google Shape;23902;p58"/>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3" name="Google Shape;23903;p58"/>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4" name="Google Shape;23904;p58"/>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5" name="Google Shape;23905;p58"/>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6" name="Google Shape;23906;p58"/>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7" name="Google Shape;23907;p58"/>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8" name="Google Shape;23908;p58"/>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9" name="Google Shape;23909;p58"/>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0" name="Google Shape;23910;p58"/>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1" name="Google Shape;23911;p58"/>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2" name="Google Shape;23912;p58"/>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3" name="Google Shape;23913;p58"/>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4" name="Google Shape;23914;p58"/>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5" name="Google Shape;23915;p58"/>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6" name="Google Shape;23916;p58"/>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7" name="Google Shape;23917;p58"/>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8" name="Google Shape;23918;p58"/>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9" name="Google Shape;23919;p58"/>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0" name="Google Shape;23920;p58"/>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1" name="Google Shape;23921;p58"/>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2" name="Google Shape;23922;p58"/>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3" name="Google Shape;23923;p58"/>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4" name="Google Shape;23924;p58"/>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5" name="Google Shape;23925;p58"/>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6" name="Google Shape;23926;p58"/>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7" name="Google Shape;23927;p58"/>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8" name="Google Shape;23928;p58"/>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9" name="Google Shape;23929;p58"/>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0" name="Google Shape;23930;p58"/>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1" name="Google Shape;23931;p58"/>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2" name="Google Shape;23932;p58"/>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3" name="Google Shape;23933;p58"/>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4" name="Google Shape;23934;p58"/>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5" name="Google Shape;23935;p58"/>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6" name="Google Shape;23936;p58"/>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7" name="Google Shape;23937;p58"/>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8" name="Google Shape;23938;p58"/>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9" name="Google Shape;23939;p58"/>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0" name="Google Shape;23940;p58"/>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1" name="Google Shape;23941;p58"/>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2" name="Google Shape;23942;p58"/>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3" name="Google Shape;23943;p58"/>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4" name="Google Shape;23944;p58"/>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5" name="Google Shape;23945;p58"/>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6" name="Google Shape;23946;p58"/>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7" name="Google Shape;23947;p58"/>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8" name="Google Shape;23948;p58"/>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9" name="Google Shape;23949;p58"/>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0" name="Google Shape;23950;p58"/>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1" name="Google Shape;23951;p58"/>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2" name="Google Shape;23952;p58"/>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3" name="Google Shape;23953;p58"/>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4" name="Google Shape;23954;p58"/>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5" name="Google Shape;23955;p58"/>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6" name="Google Shape;23956;p58"/>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7" name="Google Shape;23957;p58"/>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8" name="Google Shape;23958;p58"/>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9" name="Google Shape;23959;p58"/>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0" name="Google Shape;23960;p58"/>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1" name="Google Shape;23961;p58"/>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2" name="Google Shape;23962;p58"/>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3" name="Google Shape;23963;p58"/>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4" name="Google Shape;23964;p58"/>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5" name="Google Shape;23965;p58"/>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6" name="Google Shape;23966;p58"/>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7" name="Google Shape;23967;p58"/>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8" name="Google Shape;23968;p58"/>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9" name="Google Shape;23969;p58"/>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0" name="Google Shape;23970;p58"/>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1" name="Google Shape;23971;p58"/>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2" name="Google Shape;23972;p58"/>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3" name="Google Shape;23973;p58"/>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4" name="Google Shape;23974;p58"/>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5" name="Google Shape;23975;p58"/>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6" name="Google Shape;23976;p58"/>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7" name="Google Shape;23977;p58"/>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8" name="Google Shape;23978;p58"/>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9" name="Google Shape;23979;p58"/>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0" name="Google Shape;23980;p58"/>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1" name="Google Shape;23981;p58"/>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2" name="Google Shape;23982;p58"/>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3" name="Google Shape;23983;p58"/>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4" name="Google Shape;23984;p58"/>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5" name="Google Shape;23985;p58"/>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6" name="Google Shape;23986;p58"/>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7" name="Google Shape;23987;p58"/>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8" name="Google Shape;23988;p58"/>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9" name="Google Shape;23989;p58"/>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0" name="Google Shape;23990;p58"/>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1" name="Google Shape;23991;p58"/>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2" name="Google Shape;23992;p58"/>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3" name="Google Shape;23993;p58"/>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4" name="Google Shape;23994;p58"/>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5" name="Google Shape;23995;p58"/>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6" name="Google Shape;23996;p58"/>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7" name="Google Shape;23997;p58"/>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8" name="Google Shape;23998;p58"/>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9" name="Google Shape;23999;p58"/>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0" name="Google Shape;24000;p58"/>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1" name="Google Shape;24001;p58"/>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2" name="Google Shape;24002;p58"/>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3" name="Google Shape;24003;p58"/>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4" name="Google Shape;24004;p58"/>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5" name="Google Shape;24005;p58"/>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6" name="Google Shape;24006;p58"/>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7" name="Google Shape;24007;p58"/>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8" name="Google Shape;24008;p58"/>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9" name="Google Shape;24009;p58"/>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0" name="Google Shape;24010;p58"/>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1" name="Google Shape;24011;p58"/>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2" name="Google Shape;24012;p58"/>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3" name="Google Shape;24013;p58"/>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4" name="Google Shape;24014;p58"/>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5" name="Google Shape;24015;p58"/>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6" name="Google Shape;24016;p58"/>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7" name="Google Shape;24017;p58"/>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8" name="Google Shape;24018;p58"/>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9" name="Google Shape;24019;p58"/>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0" name="Google Shape;24020;p58"/>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1" name="Google Shape;24021;p58"/>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2" name="Google Shape;24022;p58"/>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3" name="Google Shape;24023;p58"/>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4" name="Google Shape;24024;p58"/>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5" name="Google Shape;24025;p58"/>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6" name="Google Shape;24026;p58"/>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7" name="Google Shape;24027;p58"/>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8" name="Google Shape;24028;p58"/>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9" name="Google Shape;24029;p58"/>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0" name="Google Shape;24030;p58"/>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1" name="Google Shape;24031;p58"/>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2" name="Google Shape;24032;p58"/>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3" name="Google Shape;24033;p58"/>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4" name="Google Shape;24034;p58"/>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5" name="Google Shape;24035;p58"/>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6" name="Google Shape;24036;p58"/>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7" name="Google Shape;24037;p58"/>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8" name="Google Shape;24038;p58"/>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9" name="Google Shape;24039;p58"/>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0" name="Google Shape;24040;p58"/>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1" name="Google Shape;24041;p58"/>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2" name="Google Shape;24042;p58"/>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3" name="Google Shape;24043;p58"/>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4" name="Google Shape;24044;p58"/>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5" name="Google Shape;24045;p58"/>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6" name="Google Shape;24046;p58"/>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7" name="Google Shape;24047;p58"/>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8" name="Google Shape;24048;p58"/>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9" name="Google Shape;24049;p58"/>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0" name="Google Shape;24050;p58"/>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1" name="Google Shape;24051;p58"/>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2" name="Google Shape;24052;p58"/>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3" name="Google Shape;24053;p58"/>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4" name="Google Shape;24054;p58"/>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5" name="Google Shape;24055;p58"/>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6" name="Google Shape;24056;p58"/>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7" name="Google Shape;24057;p58"/>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8" name="Google Shape;24058;p58"/>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9" name="Google Shape;24059;p58"/>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0" name="Google Shape;24060;p58"/>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1" name="Google Shape;24061;p58"/>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2" name="Google Shape;24062;p58"/>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3" name="Google Shape;24063;p58"/>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4" name="Google Shape;24064;p58"/>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5" name="Google Shape;24065;p58"/>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6" name="Google Shape;24066;p58"/>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7" name="Google Shape;24067;p58"/>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8" name="Google Shape;24068;p58"/>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9" name="Google Shape;24069;p58"/>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0" name="Google Shape;24070;p58"/>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1" name="Google Shape;24071;p58"/>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2" name="Google Shape;24072;p58"/>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3" name="Google Shape;24073;p58"/>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4" name="Google Shape;24074;p58"/>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5" name="Google Shape;24075;p58"/>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6" name="Google Shape;24076;p58"/>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7" name="Google Shape;24077;p58"/>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8" name="Google Shape;24078;p58"/>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9" name="Google Shape;24079;p58"/>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0" name="Google Shape;24080;p58"/>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1" name="Google Shape;24081;p58"/>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2" name="Google Shape;24082;p58"/>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3" name="Google Shape;24083;p58"/>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4" name="Google Shape;24084;p58"/>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5" name="Google Shape;24085;p58"/>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6" name="Google Shape;24086;p58"/>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7" name="Google Shape;24087;p58"/>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8" name="Google Shape;24088;p58"/>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9" name="Google Shape;24089;p58"/>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0" name="Google Shape;24090;p58"/>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1" name="Google Shape;24091;p58"/>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2" name="Google Shape;24092;p58"/>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3" name="Google Shape;24093;p58"/>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4" name="Google Shape;24094;p58"/>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5" name="Google Shape;24095;p58"/>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6" name="Google Shape;24096;p58"/>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7" name="Google Shape;24097;p58"/>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8" name="Google Shape;24098;p58"/>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99" name="Google Shape;24099;p58"/>
          <p:cNvGrpSpPr/>
          <p:nvPr/>
        </p:nvGrpSpPr>
        <p:grpSpPr>
          <a:xfrm>
            <a:off x="6545228" y="-1037813"/>
            <a:ext cx="3507842" cy="3473353"/>
            <a:chOff x="1719500" y="647950"/>
            <a:chExt cx="4376050" cy="4333025"/>
          </a:xfrm>
        </p:grpSpPr>
        <p:sp>
          <p:nvSpPr>
            <p:cNvPr id="24100" name="Google Shape;24100;p58"/>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1" name="Google Shape;24101;p58"/>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2" name="Google Shape;24102;p58"/>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3" name="Google Shape;24103;p58"/>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4" name="Google Shape;24104;p58"/>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5" name="Google Shape;24105;p58"/>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6" name="Google Shape;24106;p58"/>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7" name="Google Shape;24107;p58"/>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8" name="Google Shape;24108;p58"/>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9" name="Google Shape;24109;p58"/>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0" name="Google Shape;24110;p58"/>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1" name="Google Shape;24111;p58"/>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2" name="Google Shape;24112;p58"/>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3" name="Google Shape;24113;p58"/>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4" name="Google Shape;24114;p58"/>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5" name="Google Shape;24115;p58"/>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6" name="Google Shape;24116;p58"/>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7" name="Google Shape;24117;p58"/>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8" name="Google Shape;24118;p58"/>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9" name="Google Shape;24119;p58"/>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0" name="Google Shape;24120;p58"/>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1" name="Google Shape;24121;p58"/>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2" name="Google Shape;24122;p58"/>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3" name="Google Shape;24123;p58"/>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4" name="Google Shape;24124;p58"/>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5" name="Google Shape;24125;p58"/>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6" name="Google Shape;24126;p58"/>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7" name="Google Shape;24127;p58"/>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8" name="Google Shape;24128;p58"/>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9" name="Google Shape;24129;p58"/>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0" name="Google Shape;24130;p58"/>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1" name="Google Shape;24131;p58"/>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2" name="Google Shape;24132;p58"/>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3" name="Google Shape;24133;p58"/>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4" name="Google Shape;24134;p58"/>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5" name="Google Shape;24135;p58"/>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6" name="Google Shape;24136;p58"/>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7" name="Google Shape;24137;p58"/>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8" name="Google Shape;24138;p58"/>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9" name="Google Shape;24139;p58"/>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0" name="Google Shape;24140;p58"/>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1" name="Google Shape;24141;p58"/>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2" name="Google Shape;24142;p58"/>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3" name="Google Shape;24143;p58"/>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4" name="Google Shape;24144;p58"/>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5" name="Google Shape;24145;p58"/>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6" name="Google Shape;24146;p58"/>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7" name="Google Shape;24147;p58"/>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8" name="Google Shape;24148;p58"/>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9" name="Google Shape;24149;p58"/>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0" name="Google Shape;24150;p58"/>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1" name="Google Shape;24151;p58"/>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2" name="Google Shape;24152;p58"/>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3" name="Google Shape;24153;p58"/>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4" name="Google Shape;24154;p58"/>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5" name="Google Shape;24155;p58"/>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6" name="Google Shape;24156;p58"/>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7" name="Google Shape;24157;p58"/>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8" name="Google Shape;24158;p58"/>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9" name="Google Shape;24159;p58"/>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0" name="Google Shape;24160;p58"/>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1" name="Google Shape;24161;p58"/>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2" name="Google Shape;24162;p58"/>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3" name="Google Shape;24163;p58"/>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4" name="Google Shape;24164;p58"/>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5" name="Google Shape;24165;p58"/>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6" name="Google Shape;24166;p58"/>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7" name="Google Shape;24167;p58"/>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8" name="Google Shape;24168;p58"/>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9" name="Google Shape;24169;p58"/>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0" name="Google Shape;24170;p58"/>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1" name="Google Shape;24171;p58"/>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2" name="Google Shape;24172;p58"/>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3" name="Google Shape;24173;p58"/>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4" name="Google Shape;24174;p58"/>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5" name="Google Shape;24175;p58"/>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6" name="Google Shape;24176;p58"/>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7" name="Google Shape;24177;p58"/>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8" name="Google Shape;24178;p58"/>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9" name="Google Shape;24179;p58"/>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0" name="Google Shape;24180;p58"/>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1" name="Google Shape;24181;p58"/>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2" name="Google Shape;24182;p58"/>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3" name="Google Shape;24183;p58"/>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4" name="Google Shape;24184;p58"/>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5" name="Google Shape;24185;p58"/>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6" name="Google Shape;24186;p58"/>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7" name="Google Shape;24187;p58"/>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8" name="Google Shape;24188;p58"/>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9" name="Google Shape;24189;p58"/>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0" name="Google Shape;24190;p58"/>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1" name="Google Shape;24191;p58"/>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2" name="Google Shape;24192;p58"/>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3" name="Google Shape;24193;p58"/>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4" name="Google Shape;24194;p58"/>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5" name="Google Shape;24195;p58"/>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6" name="Google Shape;24196;p58"/>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7" name="Google Shape;24197;p58"/>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8" name="Google Shape;24198;p58"/>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9" name="Google Shape;24199;p58"/>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0" name="Google Shape;24200;p58"/>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1" name="Google Shape;24201;p58"/>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2" name="Google Shape;24202;p58"/>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3" name="Google Shape;24203;p58"/>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4" name="Google Shape;24204;p58"/>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5" name="Google Shape;24205;p58"/>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6" name="Google Shape;24206;p58"/>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7" name="Google Shape;24207;p58"/>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8" name="Google Shape;24208;p58"/>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9" name="Google Shape;24209;p58"/>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0" name="Google Shape;24210;p58"/>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1" name="Google Shape;24211;p58"/>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2" name="Google Shape;24212;p58"/>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3" name="Google Shape;24213;p58"/>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4" name="Google Shape;24214;p58"/>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5" name="Google Shape;24215;p58"/>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6" name="Google Shape;24216;p58"/>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7" name="Google Shape;24217;p58"/>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8" name="Google Shape;24218;p58"/>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9" name="Google Shape;24219;p58"/>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0" name="Google Shape;24220;p58"/>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1" name="Google Shape;24221;p58"/>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2" name="Google Shape;24222;p58"/>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3" name="Google Shape;24223;p58"/>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4" name="Google Shape;24224;p58"/>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5" name="Google Shape;24225;p58"/>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6" name="Google Shape;24226;p58"/>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7" name="Google Shape;24227;p58"/>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8" name="Google Shape;24228;p58"/>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9" name="Google Shape;24229;p58"/>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0" name="Google Shape;24230;p58"/>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1" name="Google Shape;24231;p58"/>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2" name="Google Shape;24232;p58"/>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3" name="Google Shape;24233;p58"/>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4" name="Google Shape;24234;p58"/>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5" name="Google Shape;24235;p58"/>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6" name="Google Shape;24236;p58"/>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7" name="Google Shape;24237;p58"/>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8" name="Google Shape;24238;p58"/>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9" name="Google Shape;24239;p58"/>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0" name="Google Shape;24240;p58"/>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1" name="Google Shape;24241;p58"/>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2" name="Google Shape;24242;p58"/>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3" name="Google Shape;24243;p58"/>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4" name="Google Shape;24244;p58"/>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5" name="Google Shape;24245;p58"/>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6" name="Google Shape;24246;p58"/>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7" name="Google Shape;24247;p58"/>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8" name="Google Shape;24248;p58"/>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9" name="Google Shape;24249;p58"/>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0" name="Google Shape;24250;p58"/>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1" name="Google Shape;24251;p58"/>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2" name="Google Shape;24252;p58"/>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3" name="Google Shape;24253;p58"/>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4" name="Google Shape;24254;p58"/>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5" name="Google Shape;24255;p58"/>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6" name="Google Shape;24256;p58"/>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7" name="Google Shape;24257;p58"/>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8" name="Google Shape;24258;p58"/>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9" name="Google Shape;24259;p58"/>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0" name="Google Shape;24260;p58"/>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1" name="Google Shape;24261;p58"/>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2" name="Google Shape;24262;p58"/>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3" name="Google Shape;24263;p58"/>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4" name="Google Shape;24264;p58"/>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5" name="Google Shape;24265;p58"/>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6" name="Google Shape;24266;p58"/>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7" name="Google Shape;24267;p58"/>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8" name="Google Shape;24268;p58"/>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9" name="Google Shape;24269;p58"/>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0" name="Google Shape;24270;p58"/>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1" name="Google Shape;24271;p58"/>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2" name="Google Shape;24272;p58"/>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3" name="Google Shape;24273;p58"/>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4" name="Google Shape;24274;p58"/>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5" name="Google Shape;24275;p58"/>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6" name="Google Shape;24276;p58"/>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7" name="Google Shape;24277;p58"/>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8" name="Google Shape;24278;p58"/>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9" name="Google Shape;24279;p58"/>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0" name="Google Shape;24280;p58"/>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1" name="Google Shape;24281;p58"/>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2" name="Google Shape;24282;p58"/>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3" name="Google Shape;24283;p58"/>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4" name="Google Shape;24284;p58"/>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5" name="Google Shape;24285;p58"/>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6" name="Google Shape;24286;p58"/>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7" name="Google Shape;24287;p58"/>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8" name="Google Shape;24288;p58"/>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9" name="Google Shape;24289;p58"/>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0" name="Google Shape;24290;p58"/>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1" name="Google Shape;24291;p58"/>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2" name="Google Shape;24292;p58"/>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3" name="Google Shape;24293;p58"/>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4" name="Google Shape;24294;p58"/>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5" name="Google Shape;24295;p58"/>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6" name="Google Shape;24296;p58"/>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7" name="Google Shape;24297;p58"/>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8" name="Google Shape;24298;p58"/>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9" name="Google Shape;24299;p58"/>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0" name="Google Shape;24300;p58"/>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1" name="Google Shape;24301;p58"/>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2" name="Google Shape;24302;p58"/>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3" name="Google Shape;24303;p58"/>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4" name="Google Shape;24304;p58"/>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5" name="Google Shape;24305;p58"/>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6" name="Google Shape;24306;p58"/>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7" name="Google Shape;24307;p58"/>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8" name="Google Shape;24308;p58"/>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9" name="Google Shape;24309;p58"/>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0" name="Google Shape;24310;p58"/>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1" name="Google Shape;24311;p58"/>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2" name="Google Shape;24312;p58"/>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3" name="Google Shape;24313;p58"/>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4" name="Google Shape;24314;p58"/>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5" name="Google Shape;24315;p58"/>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6" name="Google Shape;24316;p58"/>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7" name="Google Shape;24317;p58"/>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8" name="Google Shape;24318;p58"/>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9" name="Google Shape;24319;p58"/>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0" name="Google Shape;24320;p58"/>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1" name="Google Shape;24321;p58"/>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2" name="Google Shape;24322;p58"/>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3" name="Google Shape;24323;p58"/>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4" name="Google Shape;24324;p58"/>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5" name="Google Shape;24325;p58"/>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6" name="Google Shape;24326;p58"/>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7" name="Google Shape;24327;p58"/>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8" name="Google Shape;24328;p58"/>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9" name="Google Shape;24329;p58"/>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0" name="Google Shape;24330;p58"/>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1" name="Google Shape;24331;p58"/>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2" name="Google Shape;24332;p58"/>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3" name="Google Shape;24333;p58"/>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4" name="Google Shape;24334;p58"/>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5" name="Google Shape;24335;p58"/>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6" name="Google Shape;24336;p58"/>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7" name="Google Shape;24337;p58"/>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8" name="Google Shape;24338;p58"/>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9" name="Google Shape;24339;p58"/>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0" name="Google Shape;24340;p58"/>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1" name="Google Shape;24341;p58"/>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3">
  <p:cSld name="CUSTOM_5_1_2">
    <p:spTree>
      <p:nvGrpSpPr>
        <p:cNvPr id="1" name="Shape 24342"/>
        <p:cNvGrpSpPr/>
        <p:nvPr/>
      </p:nvGrpSpPr>
      <p:grpSpPr>
        <a:xfrm>
          <a:off x="0" y="0"/>
          <a:ext cx="0" cy="0"/>
          <a:chOff x="0" y="0"/>
          <a:chExt cx="0" cy="0"/>
        </a:xfrm>
      </p:grpSpPr>
      <p:grpSp>
        <p:nvGrpSpPr>
          <p:cNvPr id="24343" name="Google Shape;24343;p59"/>
          <p:cNvGrpSpPr/>
          <p:nvPr/>
        </p:nvGrpSpPr>
        <p:grpSpPr>
          <a:xfrm>
            <a:off x="-1141508" y="3538832"/>
            <a:ext cx="2656262" cy="2630146"/>
            <a:chOff x="1719500" y="647950"/>
            <a:chExt cx="4376050" cy="4333025"/>
          </a:xfrm>
        </p:grpSpPr>
        <p:sp>
          <p:nvSpPr>
            <p:cNvPr id="24344" name="Google Shape;24344;p59"/>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5" name="Google Shape;24345;p59"/>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6" name="Google Shape;24346;p59"/>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7" name="Google Shape;24347;p59"/>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8" name="Google Shape;24348;p59"/>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9" name="Google Shape;24349;p59"/>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0" name="Google Shape;24350;p59"/>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1" name="Google Shape;24351;p59"/>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2" name="Google Shape;24352;p59"/>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3" name="Google Shape;24353;p59"/>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4" name="Google Shape;24354;p59"/>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5" name="Google Shape;24355;p59"/>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6" name="Google Shape;24356;p59"/>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7" name="Google Shape;24357;p59"/>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8" name="Google Shape;24358;p59"/>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9" name="Google Shape;24359;p59"/>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0" name="Google Shape;24360;p59"/>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1" name="Google Shape;24361;p59"/>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2" name="Google Shape;24362;p59"/>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3" name="Google Shape;24363;p59"/>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4" name="Google Shape;24364;p59"/>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5" name="Google Shape;24365;p59"/>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6" name="Google Shape;24366;p59"/>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7" name="Google Shape;24367;p59"/>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8" name="Google Shape;24368;p59"/>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9" name="Google Shape;24369;p59"/>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0" name="Google Shape;24370;p59"/>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1" name="Google Shape;24371;p59"/>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2" name="Google Shape;24372;p59"/>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3" name="Google Shape;24373;p59"/>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4" name="Google Shape;24374;p59"/>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5" name="Google Shape;24375;p59"/>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6" name="Google Shape;24376;p59"/>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7" name="Google Shape;24377;p59"/>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8" name="Google Shape;24378;p59"/>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9" name="Google Shape;24379;p59"/>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0" name="Google Shape;24380;p59"/>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1" name="Google Shape;24381;p59"/>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2" name="Google Shape;24382;p59"/>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3" name="Google Shape;24383;p59"/>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4" name="Google Shape;24384;p59"/>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5" name="Google Shape;24385;p59"/>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6" name="Google Shape;24386;p59"/>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7" name="Google Shape;24387;p59"/>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8" name="Google Shape;24388;p59"/>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9" name="Google Shape;24389;p59"/>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0" name="Google Shape;24390;p59"/>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1" name="Google Shape;24391;p59"/>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2" name="Google Shape;24392;p59"/>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3" name="Google Shape;24393;p59"/>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4" name="Google Shape;24394;p59"/>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5" name="Google Shape;24395;p59"/>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6" name="Google Shape;24396;p59"/>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7" name="Google Shape;24397;p59"/>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8" name="Google Shape;24398;p59"/>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9" name="Google Shape;24399;p59"/>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0" name="Google Shape;24400;p59"/>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1" name="Google Shape;24401;p59"/>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2" name="Google Shape;24402;p59"/>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3" name="Google Shape;24403;p59"/>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4" name="Google Shape;24404;p59"/>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5" name="Google Shape;24405;p59"/>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6" name="Google Shape;24406;p59"/>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7" name="Google Shape;24407;p59"/>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8" name="Google Shape;24408;p59"/>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9" name="Google Shape;24409;p59"/>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0" name="Google Shape;24410;p59"/>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1" name="Google Shape;24411;p59"/>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2" name="Google Shape;24412;p59"/>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3" name="Google Shape;24413;p59"/>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4" name="Google Shape;24414;p59"/>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5" name="Google Shape;24415;p59"/>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6" name="Google Shape;24416;p59"/>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7" name="Google Shape;24417;p59"/>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8" name="Google Shape;24418;p59"/>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9" name="Google Shape;24419;p59"/>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0" name="Google Shape;24420;p59"/>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1" name="Google Shape;24421;p59"/>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2" name="Google Shape;24422;p59"/>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3" name="Google Shape;24423;p59"/>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4" name="Google Shape;24424;p59"/>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5" name="Google Shape;24425;p59"/>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6" name="Google Shape;24426;p59"/>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7" name="Google Shape;24427;p59"/>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8" name="Google Shape;24428;p59"/>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9" name="Google Shape;24429;p59"/>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0" name="Google Shape;24430;p59"/>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1" name="Google Shape;24431;p59"/>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2" name="Google Shape;24432;p59"/>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3" name="Google Shape;24433;p59"/>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4" name="Google Shape;24434;p59"/>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5" name="Google Shape;24435;p59"/>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6" name="Google Shape;24436;p59"/>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7" name="Google Shape;24437;p59"/>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8" name="Google Shape;24438;p59"/>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9" name="Google Shape;24439;p59"/>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0" name="Google Shape;24440;p59"/>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1" name="Google Shape;24441;p59"/>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2" name="Google Shape;24442;p59"/>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3" name="Google Shape;24443;p59"/>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4" name="Google Shape;24444;p59"/>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5" name="Google Shape;24445;p59"/>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6" name="Google Shape;24446;p59"/>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7" name="Google Shape;24447;p59"/>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8" name="Google Shape;24448;p59"/>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9" name="Google Shape;24449;p59"/>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0" name="Google Shape;24450;p59"/>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1" name="Google Shape;24451;p59"/>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2" name="Google Shape;24452;p59"/>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3" name="Google Shape;24453;p59"/>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4" name="Google Shape;24454;p59"/>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5" name="Google Shape;24455;p59"/>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6" name="Google Shape;24456;p59"/>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7" name="Google Shape;24457;p59"/>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8" name="Google Shape;24458;p59"/>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9" name="Google Shape;24459;p59"/>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0" name="Google Shape;24460;p59"/>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1" name="Google Shape;24461;p59"/>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2" name="Google Shape;24462;p59"/>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3" name="Google Shape;24463;p59"/>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4" name="Google Shape;24464;p59"/>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5" name="Google Shape;24465;p59"/>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6" name="Google Shape;24466;p59"/>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7" name="Google Shape;24467;p59"/>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8" name="Google Shape;24468;p59"/>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9" name="Google Shape;24469;p59"/>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0" name="Google Shape;24470;p59"/>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1" name="Google Shape;24471;p59"/>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2" name="Google Shape;24472;p59"/>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3" name="Google Shape;24473;p59"/>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4" name="Google Shape;24474;p59"/>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5" name="Google Shape;24475;p59"/>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6" name="Google Shape;24476;p59"/>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7" name="Google Shape;24477;p59"/>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8" name="Google Shape;24478;p59"/>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9" name="Google Shape;24479;p59"/>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0" name="Google Shape;24480;p59"/>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1" name="Google Shape;24481;p59"/>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2" name="Google Shape;24482;p59"/>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3" name="Google Shape;24483;p59"/>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4" name="Google Shape;24484;p59"/>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5" name="Google Shape;24485;p59"/>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6" name="Google Shape;24486;p59"/>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7" name="Google Shape;24487;p59"/>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8" name="Google Shape;24488;p59"/>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9" name="Google Shape;24489;p59"/>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0" name="Google Shape;24490;p59"/>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1" name="Google Shape;24491;p59"/>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2" name="Google Shape;24492;p59"/>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3" name="Google Shape;24493;p59"/>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4" name="Google Shape;24494;p59"/>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5" name="Google Shape;24495;p59"/>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6" name="Google Shape;24496;p59"/>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7" name="Google Shape;24497;p59"/>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8" name="Google Shape;24498;p59"/>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9" name="Google Shape;24499;p59"/>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0" name="Google Shape;24500;p59"/>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1" name="Google Shape;24501;p59"/>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2" name="Google Shape;24502;p59"/>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3" name="Google Shape;24503;p59"/>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4" name="Google Shape;24504;p59"/>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5" name="Google Shape;24505;p59"/>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6" name="Google Shape;24506;p59"/>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7" name="Google Shape;24507;p59"/>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8" name="Google Shape;24508;p59"/>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9" name="Google Shape;24509;p59"/>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0" name="Google Shape;24510;p59"/>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1" name="Google Shape;24511;p59"/>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2" name="Google Shape;24512;p59"/>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3" name="Google Shape;24513;p59"/>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4" name="Google Shape;24514;p59"/>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5" name="Google Shape;24515;p59"/>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6" name="Google Shape;24516;p59"/>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7" name="Google Shape;24517;p59"/>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8" name="Google Shape;24518;p59"/>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9" name="Google Shape;24519;p59"/>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0" name="Google Shape;24520;p59"/>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1" name="Google Shape;24521;p59"/>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2" name="Google Shape;24522;p59"/>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3" name="Google Shape;24523;p59"/>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4" name="Google Shape;24524;p59"/>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5" name="Google Shape;24525;p59"/>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6" name="Google Shape;24526;p59"/>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7" name="Google Shape;24527;p59"/>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8" name="Google Shape;24528;p59"/>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9" name="Google Shape;24529;p59"/>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0" name="Google Shape;24530;p59"/>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1" name="Google Shape;24531;p59"/>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2" name="Google Shape;24532;p59"/>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3" name="Google Shape;24533;p59"/>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4" name="Google Shape;24534;p59"/>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5" name="Google Shape;24535;p59"/>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6" name="Google Shape;24536;p59"/>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7" name="Google Shape;24537;p59"/>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8" name="Google Shape;24538;p59"/>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9" name="Google Shape;24539;p59"/>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0" name="Google Shape;24540;p59"/>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1" name="Google Shape;24541;p59"/>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2" name="Google Shape;24542;p59"/>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3" name="Google Shape;24543;p59"/>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4" name="Google Shape;24544;p59"/>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5" name="Google Shape;24545;p59"/>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6" name="Google Shape;24546;p59"/>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7" name="Google Shape;24547;p59"/>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8" name="Google Shape;24548;p59"/>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9" name="Google Shape;24549;p59"/>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0" name="Google Shape;24550;p59"/>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1" name="Google Shape;24551;p59"/>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2" name="Google Shape;24552;p59"/>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3" name="Google Shape;24553;p59"/>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4" name="Google Shape;24554;p59"/>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5" name="Google Shape;24555;p59"/>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6" name="Google Shape;24556;p59"/>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7" name="Google Shape;24557;p59"/>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8" name="Google Shape;24558;p59"/>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9" name="Google Shape;24559;p59"/>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0" name="Google Shape;24560;p59"/>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1" name="Google Shape;24561;p59"/>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2" name="Google Shape;24562;p59"/>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3" name="Google Shape;24563;p59"/>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4" name="Google Shape;24564;p59"/>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5" name="Google Shape;24565;p59"/>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6" name="Google Shape;24566;p59"/>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7" name="Google Shape;24567;p59"/>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8" name="Google Shape;24568;p59"/>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9" name="Google Shape;24569;p59"/>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0" name="Google Shape;24570;p59"/>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1" name="Google Shape;24571;p59"/>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2" name="Google Shape;24572;p59"/>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3" name="Google Shape;24573;p59"/>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4" name="Google Shape;24574;p59"/>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5" name="Google Shape;24575;p59"/>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6" name="Google Shape;24576;p59"/>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7" name="Google Shape;24577;p59"/>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8" name="Google Shape;24578;p59"/>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9" name="Google Shape;24579;p59"/>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0" name="Google Shape;24580;p59"/>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1" name="Google Shape;24581;p59"/>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2" name="Google Shape;24582;p59"/>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3" name="Google Shape;24583;p59"/>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4" name="Google Shape;24584;p59"/>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5" name="Google Shape;24585;p59"/>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86" name="Google Shape;24586;p59"/>
          <p:cNvGrpSpPr/>
          <p:nvPr/>
        </p:nvGrpSpPr>
        <p:grpSpPr>
          <a:xfrm>
            <a:off x="7629142" y="3538832"/>
            <a:ext cx="2656262" cy="2630146"/>
            <a:chOff x="1719500" y="647950"/>
            <a:chExt cx="4376050" cy="4333025"/>
          </a:xfrm>
        </p:grpSpPr>
        <p:sp>
          <p:nvSpPr>
            <p:cNvPr id="24587" name="Google Shape;24587;p59"/>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8" name="Google Shape;24588;p59"/>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9" name="Google Shape;24589;p59"/>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0" name="Google Shape;24590;p59"/>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1" name="Google Shape;24591;p59"/>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2" name="Google Shape;24592;p59"/>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3" name="Google Shape;24593;p59"/>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4" name="Google Shape;24594;p59"/>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5" name="Google Shape;24595;p59"/>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6" name="Google Shape;24596;p59"/>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7" name="Google Shape;24597;p59"/>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8" name="Google Shape;24598;p59"/>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9" name="Google Shape;24599;p59"/>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0" name="Google Shape;24600;p59"/>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1" name="Google Shape;24601;p59"/>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2" name="Google Shape;24602;p59"/>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3" name="Google Shape;24603;p59"/>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4" name="Google Shape;24604;p59"/>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5" name="Google Shape;24605;p59"/>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6" name="Google Shape;24606;p59"/>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7" name="Google Shape;24607;p59"/>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8" name="Google Shape;24608;p59"/>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9" name="Google Shape;24609;p59"/>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0" name="Google Shape;24610;p59"/>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1" name="Google Shape;24611;p59"/>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2" name="Google Shape;24612;p59"/>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3" name="Google Shape;24613;p59"/>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4" name="Google Shape;24614;p59"/>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5" name="Google Shape;24615;p59"/>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6" name="Google Shape;24616;p59"/>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7" name="Google Shape;24617;p59"/>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8" name="Google Shape;24618;p59"/>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9" name="Google Shape;24619;p59"/>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0" name="Google Shape;24620;p59"/>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1" name="Google Shape;24621;p59"/>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2" name="Google Shape;24622;p59"/>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3" name="Google Shape;24623;p59"/>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4" name="Google Shape;24624;p59"/>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5" name="Google Shape;24625;p59"/>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6" name="Google Shape;24626;p59"/>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7" name="Google Shape;24627;p59"/>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8" name="Google Shape;24628;p59"/>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9" name="Google Shape;24629;p59"/>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0" name="Google Shape;24630;p59"/>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1" name="Google Shape;24631;p59"/>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2" name="Google Shape;24632;p59"/>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3" name="Google Shape;24633;p59"/>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4" name="Google Shape;24634;p59"/>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5" name="Google Shape;24635;p59"/>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6" name="Google Shape;24636;p59"/>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7" name="Google Shape;24637;p59"/>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8" name="Google Shape;24638;p59"/>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9" name="Google Shape;24639;p59"/>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0" name="Google Shape;24640;p59"/>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1" name="Google Shape;24641;p59"/>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2" name="Google Shape;24642;p59"/>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3" name="Google Shape;24643;p59"/>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4" name="Google Shape;24644;p59"/>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5" name="Google Shape;24645;p59"/>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6" name="Google Shape;24646;p59"/>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7" name="Google Shape;24647;p59"/>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8" name="Google Shape;24648;p59"/>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9" name="Google Shape;24649;p59"/>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0" name="Google Shape;24650;p59"/>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1" name="Google Shape;24651;p59"/>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2" name="Google Shape;24652;p59"/>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3" name="Google Shape;24653;p59"/>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4" name="Google Shape;24654;p59"/>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5" name="Google Shape;24655;p59"/>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6" name="Google Shape;24656;p59"/>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7" name="Google Shape;24657;p59"/>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8" name="Google Shape;24658;p59"/>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9" name="Google Shape;24659;p59"/>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0" name="Google Shape;24660;p59"/>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1" name="Google Shape;24661;p59"/>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2" name="Google Shape;24662;p59"/>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3" name="Google Shape;24663;p59"/>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4" name="Google Shape;24664;p59"/>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5" name="Google Shape;24665;p59"/>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6" name="Google Shape;24666;p59"/>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7" name="Google Shape;24667;p59"/>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8" name="Google Shape;24668;p59"/>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9" name="Google Shape;24669;p59"/>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0" name="Google Shape;24670;p59"/>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1" name="Google Shape;24671;p59"/>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2" name="Google Shape;24672;p59"/>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3" name="Google Shape;24673;p59"/>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4" name="Google Shape;24674;p59"/>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5" name="Google Shape;24675;p59"/>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6" name="Google Shape;24676;p59"/>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7" name="Google Shape;24677;p59"/>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8" name="Google Shape;24678;p59"/>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9" name="Google Shape;24679;p59"/>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0" name="Google Shape;24680;p59"/>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1" name="Google Shape;24681;p59"/>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2" name="Google Shape;24682;p59"/>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3" name="Google Shape;24683;p59"/>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4" name="Google Shape;24684;p59"/>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5" name="Google Shape;24685;p59"/>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6" name="Google Shape;24686;p59"/>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7" name="Google Shape;24687;p59"/>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8" name="Google Shape;24688;p59"/>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9" name="Google Shape;24689;p59"/>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0" name="Google Shape;24690;p59"/>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1" name="Google Shape;24691;p59"/>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2" name="Google Shape;24692;p59"/>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3" name="Google Shape;24693;p59"/>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4" name="Google Shape;24694;p59"/>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5" name="Google Shape;24695;p59"/>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6" name="Google Shape;24696;p59"/>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7" name="Google Shape;24697;p59"/>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8" name="Google Shape;24698;p59"/>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9" name="Google Shape;24699;p59"/>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0" name="Google Shape;24700;p59"/>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1" name="Google Shape;24701;p59"/>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2" name="Google Shape;24702;p59"/>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3" name="Google Shape;24703;p59"/>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4" name="Google Shape;24704;p59"/>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5" name="Google Shape;24705;p59"/>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6" name="Google Shape;24706;p59"/>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7" name="Google Shape;24707;p59"/>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8" name="Google Shape;24708;p59"/>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9" name="Google Shape;24709;p59"/>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0" name="Google Shape;24710;p59"/>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1" name="Google Shape;24711;p59"/>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2" name="Google Shape;24712;p59"/>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3" name="Google Shape;24713;p59"/>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4" name="Google Shape;24714;p59"/>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5" name="Google Shape;24715;p59"/>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6" name="Google Shape;24716;p59"/>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7" name="Google Shape;24717;p59"/>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8" name="Google Shape;24718;p59"/>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9" name="Google Shape;24719;p59"/>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0" name="Google Shape;24720;p59"/>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1" name="Google Shape;24721;p59"/>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2" name="Google Shape;24722;p59"/>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3" name="Google Shape;24723;p59"/>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4" name="Google Shape;24724;p59"/>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5" name="Google Shape;24725;p59"/>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6" name="Google Shape;24726;p59"/>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7" name="Google Shape;24727;p59"/>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8" name="Google Shape;24728;p59"/>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9" name="Google Shape;24729;p59"/>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0" name="Google Shape;24730;p59"/>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1" name="Google Shape;24731;p59"/>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2" name="Google Shape;24732;p59"/>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3" name="Google Shape;24733;p59"/>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4" name="Google Shape;24734;p59"/>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5" name="Google Shape;24735;p59"/>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6" name="Google Shape;24736;p59"/>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7" name="Google Shape;24737;p59"/>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8" name="Google Shape;24738;p59"/>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9" name="Google Shape;24739;p59"/>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0" name="Google Shape;24740;p59"/>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1" name="Google Shape;24741;p59"/>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2" name="Google Shape;24742;p59"/>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3" name="Google Shape;24743;p59"/>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4" name="Google Shape;24744;p59"/>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5" name="Google Shape;24745;p59"/>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6" name="Google Shape;24746;p59"/>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7" name="Google Shape;24747;p59"/>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8" name="Google Shape;24748;p59"/>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9" name="Google Shape;24749;p59"/>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0" name="Google Shape;24750;p59"/>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1" name="Google Shape;24751;p59"/>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2" name="Google Shape;24752;p59"/>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3" name="Google Shape;24753;p59"/>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4" name="Google Shape;24754;p59"/>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5" name="Google Shape;24755;p59"/>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6" name="Google Shape;24756;p59"/>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7" name="Google Shape;24757;p59"/>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8" name="Google Shape;24758;p59"/>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9" name="Google Shape;24759;p59"/>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0" name="Google Shape;24760;p59"/>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1" name="Google Shape;24761;p59"/>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2" name="Google Shape;24762;p59"/>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3" name="Google Shape;24763;p59"/>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4" name="Google Shape;24764;p59"/>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5" name="Google Shape;24765;p59"/>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6" name="Google Shape;24766;p59"/>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7" name="Google Shape;24767;p59"/>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8" name="Google Shape;24768;p59"/>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9" name="Google Shape;24769;p59"/>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0" name="Google Shape;24770;p59"/>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1" name="Google Shape;24771;p59"/>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2" name="Google Shape;24772;p59"/>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3" name="Google Shape;24773;p59"/>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4" name="Google Shape;24774;p59"/>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5" name="Google Shape;24775;p59"/>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6" name="Google Shape;24776;p59"/>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7" name="Google Shape;24777;p59"/>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8" name="Google Shape;24778;p59"/>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9" name="Google Shape;24779;p59"/>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0" name="Google Shape;24780;p59"/>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1" name="Google Shape;24781;p59"/>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2" name="Google Shape;24782;p59"/>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3" name="Google Shape;24783;p59"/>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4" name="Google Shape;24784;p59"/>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5" name="Google Shape;24785;p59"/>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6" name="Google Shape;24786;p59"/>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7" name="Google Shape;24787;p59"/>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8" name="Google Shape;24788;p59"/>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9" name="Google Shape;24789;p59"/>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0" name="Google Shape;24790;p59"/>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1" name="Google Shape;24791;p59"/>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2" name="Google Shape;24792;p59"/>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3" name="Google Shape;24793;p59"/>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4" name="Google Shape;24794;p59"/>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5" name="Google Shape;24795;p59"/>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6" name="Google Shape;24796;p59"/>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7" name="Google Shape;24797;p59"/>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8" name="Google Shape;24798;p59"/>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9" name="Google Shape;24799;p59"/>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0" name="Google Shape;24800;p59"/>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1" name="Google Shape;24801;p59"/>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2" name="Google Shape;24802;p59"/>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3" name="Google Shape;24803;p59"/>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4" name="Google Shape;24804;p59"/>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5" name="Google Shape;24805;p59"/>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6" name="Google Shape;24806;p59"/>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7" name="Google Shape;24807;p59"/>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8" name="Google Shape;24808;p59"/>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9" name="Google Shape;24809;p59"/>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0" name="Google Shape;24810;p59"/>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1" name="Google Shape;24811;p59"/>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2" name="Google Shape;24812;p59"/>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3" name="Google Shape;24813;p59"/>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4" name="Google Shape;24814;p59"/>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5" name="Google Shape;24815;p59"/>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6" name="Google Shape;24816;p59"/>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7" name="Google Shape;24817;p59"/>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8" name="Google Shape;24818;p59"/>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9" name="Google Shape;24819;p59"/>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0" name="Google Shape;24820;p59"/>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1" name="Google Shape;24821;p59"/>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2" name="Google Shape;24822;p59"/>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3" name="Google Shape;24823;p59"/>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4" name="Google Shape;24824;p59"/>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5" name="Google Shape;24825;p59"/>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6" name="Google Shape;24826;p59"/>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7" name="Google Shape;24827;p59"/>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8" name="Google Shape;24828;p59"/>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4">
  <p:cSld name="CUSTOM_5_1_3">
    <p:spTree>
      <p:nvGrpSpPr>
        <p:cNvPr id="1" name="Shape 24829"/>
        <p:cNvGrpSpPr/>
        <p:nvPr/>
      </p:nvGrpSpPr>
      <p:grpSpPr>
        <a:xfrm>
          <a:off x="0" y="0"/>
          <a:ext cx="0" cy="0"/>
          <a:chOff x="0" y="0"/>
          <a:chExt cx="0" cy="0"/>
        </a:xfrm>
      </p:grpSpPr>
      <p:grpSp>
        <p:nvGrpSpPr>
          <p:cNvPr id="24830" name="Google Shape;24830;p60"/>
          <p:cNvGrpSpPr/>
          <p:nvPr/>
        </p:nvGrpSpPr>
        <p:grpSpPr>
          <a:xfrm>
            <a:off x="107340" y="2801429"/>
            <a:ext cx="3255781" cy="3224204"/>
            <a:chOff x="1719500" y="647950"/>
            <a:chExt cx="4376050" cy="4333025"/>
          </a:xfrm>
        </p:grpSpPr>
        <p:sp>
          <p:nvSpPr>
            <p:cNvPr id="24831" name="Google Shape;24831;p60"/>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2" name="Google Shape;24832;p60"/>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3" name="Google Shape;24833;p60"/>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4" name="Google Shape;24834;p60"/>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5" name="Google Shape;24835;p60"/>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6" name="Google Shape;24836;p60"/>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7" name="Google Shape;24837;p60"/>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8" name="Google Shape;24838;p60"/>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9" name="Google Shape;24839;p60"/>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0" name="Google Shape;24840;p60"/>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1" name="Google Shape;24841;p60"/>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2" name="Google Shape;24842;p60"/>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3" name="Google Shape;24843;p60"/>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4" name="Google Shape;24844;p60"/>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5" name="Google Shape;24845;p60"/>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6" name="Google Shape;24846;p60"/>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7" name="Google Shape;24847;p60"/>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8" name="Google Shape;24848;p60"/>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9" name="Google Shape;24849;p60"/>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0" name="Google Shape;24850;p60"/>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1" name="Google Shape;24851;p60"/>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2" name="Google Shape;24852;p60"/>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3" name="Google Shape;24853;p60"/>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4" name="Google Shape;24854;p60"/>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5" name="Google Shape;24855;p60"/>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6" name="Google Shape;24856;p60"/>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7" name="Google Shape;24857;p60"/>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8" name="Google Shape;24858;p60"/>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9" name="Google Shape;24859;p60"/>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0" name="Google Shape;24860;p60"/>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1" name="Google Shape;24861;p60"/>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2" name="Google Shape;24862;p60"/>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3" name="Google Shape;24863;p60"/>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4" name="Google Shape;24864;p60"/>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5" name="Google Shape;24865;p60"/>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6" name="Google Shape;24866;p60"/>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7" name="Google Shape;24867;p60"/>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8" name="Google Shape;24868;p60"/>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9" name="Google Shape;24869;p60"/>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0" name="Google Shape;24870;p60"/>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1" name="Google Shape;24871;p60"/>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2" name="Google Shape;24872;p60"/>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3" name="Google Shape;24873;p60"/>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4" name="Google Shape;24874;p60"/>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5" name="Google Shape;24875;p60"/>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6" name="Google Shape;24876;p60"/>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7" name="Google Shape;24877;p60"/>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8" name="Google Shape;24878;p60"/>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9" name="Google Shape;24879;p60"/>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0" name="Google Shape;24880;p60"/>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1" name="Google Shape;24881;p60"/>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2" name="Google Shape;24882;p60"/>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3" name="Google Shape;24883;p60"/>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4" name="Google Shape;24884;p60"/>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5" name="Google Shape;24885;p60"/>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6" name="Google Shape;24886;p60"/>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7" name="Google Shape;24887;p60"/>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8" name="Google Shape;24888;p60"/>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9" name="Google Shape;24889;p60"/>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0" name="Google Shape;24890;p60"/>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1" name="Google Shape;24891;p60"/>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2" name="Google Shape;24892;p60"/>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3" name="Google Shape;24893;p60"/>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4" name="Google Shape;24894;p60"/>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5" name="Google Shape;24895;p60"/>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6" name="Google Shape;24896;p60"/>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7" name="Google Shape;24897;p60"/>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8" name="Google Shape;24898;p60"/>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9" name="Google Shape;24899;p60"/>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0" name="Google Shape;24900;p60"/>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1" name="Google Shape;24901;p60"/>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2" name="Google Shape;24902;p60"/>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3" name="Google Shape;24903;p60"/>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4" name="Google Shape;24904;p60"/>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5" name="Google Shape;24905;p60"/>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6" name="Google Shape;24906;p60"/>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7" name="Google Shape;24907;p60"/>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8" name="Google Shape;24908;p60"/>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9" name="Google Shape;24909;p60"/>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0" name="Google Shape;24910;p60"/>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1" name="Google Shape;24911;p60"/>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2" name="Google Shape;24912;p60"/>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3" name="Google Shape;24913;p60"/>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4" name="Google Shape;24914;p60"/>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5" name="Google Shape;24915;p60"/>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6" name="Google Shape;24916;p60"/>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7" name="Google Shape;24917;p60"/>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8" name="Google Shape;24918;p60"/>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9" name="Google Shape;24919;p60"/>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0" name="Google Shape;24920;p60"/>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1" name="Google Shape;24921;p60"/>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2" name="Google Shape;24922;p60"/>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3" name="Google Shape;24923;p60"/>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4" name="Google Shape;24924;p60"/>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5" name="Google Shape;24925;p60"/>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6" name="Google Shape;24926;p60"/>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7" name="Google Shape;24927;p60"/>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8" name="Google Shape;24928;p60"/>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9" name="Google Shape;24929;p60"/>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0" name="Google Shape;24930;p60"/>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1" name="Google Shape;24931;p60"/>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2" name="Google Shape;24932;p60"/>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3" name="Google Shape;24933;p60"/>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4" name="Google Shape;24934;p60"/>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5" name="Google Shape;24935;p60"/>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6" name="Google Shape;24936;p60"/>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7" name="Google Shape;24937;p60"/>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8" name="Google Shape;24938;p60"/>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9" name="Google Shape;24939;p60"/>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0" name="Google Shape;24940;p60"/>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1" name="Google Shape;24941;p60"/>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2" name="Google Shape;24942;p60"/>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3" name="Google Shape;24943;p60"/>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4" name="Google Shape;24944;p60"/>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5" name="Google Shape;24945;p60"/>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6" name="Google Shape;24946;p60"/>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7" name="Google Shape;24947;p60"/>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8" name="Google Shape;24948;p60"/>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9" name="Google Shape;24949;p60"/>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0" name="Google Shape;24950;p60"/>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1" name="Google Shape;24951;p60"/>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2" name="Google Shape;24952;p60"/>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3" name="Google Shape;24953;p60"/>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4" name="Google Shape;24954;p60"/>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5" name="Google Shape;24955;p60"/>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6" name="Google Shape;24956;p60"/>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7" name="Google Shape;24957;p60"/>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8" name="Google Shape;24958;p60"/>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9" name="Google Shape;24959;p60"/>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0" name="Google Shape;24960;p60"/>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1" name="Google Shape;24961;p60"/>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2" name="Google Shape;24962;p60"/>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3" name="Google Shape;24963;p60"/>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4" name="Google Shape;24964;p60"/>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5" name="Google Shape;24965;p60"/>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6" name="Google Shape;24966;p60"/>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7" name="Google Shape;24967;p60"/>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8" name="Google Shape;24968;p60"/>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9" name="Google Shape;24969;p60"/>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0" name="Google Shape;24970;p60"/>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1" name="Google Shape;24971;p60"/>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2" name="Google Shape;24972;p60"/>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3" name="Google Shape;24973;p60"/>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4" name="Google Shape;24974;p60"/>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5" name="Google Shape;24975;p60"/>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6" name="Google Shape;24976;p60"/>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7" name="Google Shape;24977;p60"/>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8" name="Google Shape;24978;p60"/>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9" name="Google Shape;24979;p60"/>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0" name="Google Shape;24980;p60"/>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1" name="Google Shape;24981;p60"/>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2" name="Google Shape;24982;p60"/>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3" name="Google Shape;24983;p60"/>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4" name="Google Shape;24984;p60"/>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5" name="Google Shape;24985;p60"/>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6" name="Google Shape;24986;p60"/>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7" name="Google Shape;24987;p60"/>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8" name="Google Shape;24988;p60"/>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9" name="Google Shape;24989;p60"/>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0" name="Google Shape;24990;p60"/>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1" name="Google Shape;24991;p60"/>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2" name="Google Shape;24992;p60"/>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3" name="Google Shape;24993;p60"/>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4" name="Google Shape;24994;p60"/>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5" name="Google Shape;24995;p60"/>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6" name="Google Shape;24996;p60"/>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7" name="Google Shape;24997;p60"/>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8" name="Google Shape;24998;p60"/>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9" name="Google Shape;24999;p60"/>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0" name="Google Shape;25000;p60"/>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1" name="Google Shape;25001;p60"/>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2" name="Google Shape;25002;p60"/>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3" name="Google Shape;25003;p60"/>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4" name="Google Shape;25004;p60"/>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5" name="Google Shape;25005;p60"/>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6" name="Google Shape;25006;p60"/>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7" name="Google Shape;25007;p60"/>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8" name="Google Shape;25008;p60"/>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9" name="Google Shape;25009;p60"/>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0" name="Google Shape;25010;p60"/>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1" name="Google Shape;25011;p60"/>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2" name="Google Shape;25012;p60"/>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3" name="Google Shape;25013;p60"/>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4" name="Google Shape;25014;p60"/>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5" name="Google Shape;25015;p60"/>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6" name="Google Shape;25016;p60"/>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7" name="Google Shape;25017;p60"/>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8" name="Google Shape;25018;p60"/>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9" name="Google Shape;25019;p60"/>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0" name="Google Shape;25020;p60"/>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1" name="Google Shape;25021;p60"/>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2" name="Google Shape;25022;p60"/>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3" name="Google Shape;25023;p60"/>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4" name="Google Shape;25024;p60"/>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5" name="Google Shape;25025;p60"/>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6" name="Google Shape;25026;p60"/>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7" name="Google Shape;25027;p60"/>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8" name="Google Shape;25028;p60"/>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9" name="Google Shape;25029;p60"/>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0" name="Google Shape;25030;p60"/>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1" name="Google Shape;25031;p60"/>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2" name="Google Shape;25032;p60"/>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3" name="Google Shape;25033;p60"/>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4" name="Google Shape;25034;p60"/>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5" name="Google Shape;25035;p60"/>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6" name="Google Shape;25036;p60"/>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7" name="Google Shape;25037;p60"/>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8" name="Google Shape;25038;p60"/>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9" name="Google Shape;25039;p60"/>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0" name="Google Shape;25040;p60"/>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1" name="Google Shape;25041;p60"/>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2" name="Google Shape;25042;p60"/>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3" name="Google Shape;25043;p60"/>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4" name="Google Shape;25044;p60"/>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5" name="Google Shape;25045;p60"/>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6" name="Google Shape;25046;p60"/>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7" name="Google Shape;25047;p60"/>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8" name="Google Shape;25048;p60"/>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9" name="Google Shape;25049;p60"/>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0" name="Google Shape;25050;p60"/>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1" name="Google Shape;25051;p60"/>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2" name="Google Shape;25052;p60"/>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3" name="Google Shape;25053;p60"/>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4" name="Google Shape;25054;p60"/>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5" name="Google Shape;25055;p60"/>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6" name="Google Shape;25056;p60"/>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7" name="Google Shape;25057;p60"/>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8" name="Google Shape;25058;p60"/>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9" name="Google Shape;25059;p60"/>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0" name="Google Shape;25060;p60"/>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1" name="Google Shape;25061;p60"/>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2" name="Google Shape;25062;p60"/>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3" name="Google Shape;25063;p60"/>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4" name="Google Shape;25064;p60"/>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5" name="Google Shape;25065;p60"/>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6" name="Google Shape;25066;p60"/>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7" name="Google Shape;25067;p60"/>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8" name="Google Shape;25068;p60"/>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9" name="Google Shape;25069;p60"/>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0" name="Google Shape;25070;p60"/>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1" name="Google Shape;25071;p60"/>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2" name="Google Shape;25072;p60"/>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73" name="Google Shape;25073;p60"/>
          <p:cNvGrpSpPr/>
          <p:nvPr/>
        </p:nvGrpSpPr>
        <p:grpSpPr>
          <a:xfrm>
            <a:off x="107355" y="57140"/>
            <a:ext cx="2179273" cy="2157846"/>
            <a:chOff x="1719500" y="647950"/>
            <a:chExt cx="4376050" cy="4333025"/>
          </a:xfrm>
        </p:grpSpPr>
        <p:sp>
          <p:nvSpPr>
            <p:cNvPr id="25074" name="Google Shape;25074;p60"/>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5" name="Google Shape;25075;p60"/>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6" name="Google Shape;25076;p60"/>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7" name="Google Shape;25077;p60"/>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8" name="Google Shape;25078;p60"/>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9" name="Google Shape;25079;p60"/>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0" name="Google Shape;25080;p60"/>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1" name="Google Shape;25081;p60"/>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2" name="Google Shape;25082;p60"/>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3" name="Google Shape;25083;p60"/>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4" name="Google Shape;25084;p60"/>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5" name="Google Shape;25085;p60"/>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6" name="Google Shape;25086;p60"/>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7" name="Google Shape;25087;p60"/>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8" name="Google Shape;25088;p60"/>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9" name="Google Shape;25089;p60"/>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0" name="Google Shape;25090;p60"/>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1" name="Google Shape;25091;p60"/>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2" name="Google Shape;25092;p60"/>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3" name="Google Shape;25093;p60"/>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4" name="Google Shape;25094;p60"/>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5" name="Google Shape;25095;p60"/>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6" name="Google Shape;25096;p60"/>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7" name="Google Shape;25097;p60"/>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8" name="Google Shape;25098;p60"/>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9" name="Google Shape;25099;p60"/>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0" name="Google Shape;25100;p60"/>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1" name="Google Shape;25101;p60"/>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2" name="Google Shape;25102;p60"/>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3" name="Google Shape;25103;p60"/>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4" name="Google Shape;25104;p60"/>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5" name="Google Shape;25105;p60"/>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6" name="Google Shape;25106;p60"/>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7" name="Google Shape;25107;p60"/>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8" name="Google Shape;25108;p60"/>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9" name="Google Shape;25109;p60"/>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0" name="Google Shape;25110;p60"/>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1" name="Google Shape;25111;p60"/>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2" name="Google Shape;25112;p60"/>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3" name="Google Shape;25113;p60"/>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4" name="Google Shape;25114;p60"/>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5" name="Google Shape;25115;p60"/>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6" name="Google Shape;25116;p60"/>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7" name="Google Shape;25117;p60"/>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8" name="Google Shape;25118;p60"/>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9" name="Google Shape;25119;p60"/>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0" name="Google Shape;25120;p60"/>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1" name="Google Shape;25121;p60"/>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2" name="Google Shape;25122;p60"/>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3" name="Google Shape;25123;p60"/>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4" name="Google Shape;25124;p60"/>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5" name="Google Shape;25125;p60"/>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6" name="Google Shape;25126;p60"/>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7" name="Google Shape;25127;p60"/>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8" name="Google Shape;25128;p60"/>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9" name="Google Shape;25129;p60"/>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0" name="Google Shape;25130;p60"/>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1" name="Google Shape;25131;p60"/>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2" name="Google Shape;25132;p60"/>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3" name="Google Shape;25133;p60"/>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4" name="Google Shape;25134;p60"/>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5" name="Google Shape;25135;p60"/>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6" name="Google Shape;25136;p60"/>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7" name="Google Shape;25137;p60"/>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8" name="Google Shape;25138;p60"/>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9" name="Google Shape;25139;p60"/>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0" name="Google Shape;25140;p60"/>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1" name="Google Shape;25141;p60"/>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2" name="Google Shape;25142;p60"/>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3" name="Google Shape;25143;p60"/>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4" name="Google Shape;25144;p60"/>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5" name="Google Shape;25145;p60"/>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6" name="Google Shape;25146;p60"/>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7" name="Google Shape;25147;p60"/>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8" name="Google Shape;25148;p60"/>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9" name="Google Shape;25149;p60"/>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0" name="Google Shape;25150;p60"/>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1" name="Google Shape;25151;p60"/>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2" name="Google Shape;25152;p60"/>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3" name="Google Shape;25153;p60"/>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4" name="Google Shape;25154;p60"/>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5" name="Google Shape;25155;p60"/>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6" name="Google Shape;25156;p60"/>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7" name="Google Shape;25157;p60"/>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8" name="Google Shape;25158;p60"/>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9" name="Google Shape;25159;p60"/>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0" name="Google Shape;25160;p60"/>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1" name="Google Shape;25161;p60"/>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2" name="Google Shape;25162;p60"/>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3" name="Google Shape;25163;p60"/>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4" name="Google Shape;25164;p60"/>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5" name="Google Shape;25165;p60"/>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6" name="Google Shape;25166;p60"/>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7" name="Google Shape;25167;p60"/>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8" name="Google Shape;25168;p60"/>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9" name="Google Shape;25169;p60"/>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0" name="Google Shape;25170;p60"/>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1" name="Google Shape;25171;p60"/>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2" name="Google Shape;25172;p60"/>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3" name="Google Shape;25173;p60"/>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4" name="Google Shape;25174;p60"/>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5" name="Google Shape;25175;p60"/>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6" name="Google Shape;25176;p60"/>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7" name="Google Shape;25177;p60"/>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8" name="Google Shape;25178;p60"/>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9" name="Google Shape;25179;p60"/>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0" name="Google Shape;25180;p60"/>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1" name="Google Shape;25181;p60"/>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2" name="Google Shape;25182;p60"/>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3" name="Google Shape;25183;p60"/>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4" name="Google Shape;25184;p60"/>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5" name="Google Shape;25185;p60"/>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6" name="Google Shape;25186;p60"/>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7" name="Google Shape;25187;p60"/>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8" name="Google Shape;25188;p60"/>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9" name="Google Shape;25189;p60"/>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0" name="Google Shape;25190;p60"/>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1" name="Google Shape;25191;p60"/>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2" name="Google Shape;25192;p60"/>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3" name="Google Shape;25193;p60"/>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4" name="Google Shape;25194;p60"/>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5" name="Google Shape;25195;p60"/>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6" name="Google Shape;25196;p60"/>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7" name="Google Shape;25197;p60"/>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8" name="Google Shape;25198;p60"/>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9" name="Google Shape;25199;p60"/>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0" name="Google Shape;25200;p60"/>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1" name="Google Shape;25201;p60"/>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2" name="Google Shape;25202;p60"/>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3" name="Google Shape;25203;p60"/>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4" name="Google Shape;25204;p60"/>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5" name="Google Shape;25205;p60"/>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6" name="Google Shape;25206;p60"/>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7" name="Google Shape;25207;p60"/>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8" name="Google Shape;25208;p60"/>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9" name="Google Shape;25209;p60"/>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0" name="Google Shape;25210;p60"/>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1" name="Google Shape;25211;p60"/>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2" name="Google Shape;25212;p60"/>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3" name="Google Shape;25213;p60"/>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4" name="Google Shape;25214;p60"/>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5" name="Google Shape;25215;p60"/>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6" name="Google Shape;25216;p60"/>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7" name="Google Shape;25217;p60"/>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8" name="Google Shape;25218;p60"/>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9" name="Google Shape;25219;p60"/>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0" name="Google Shape;25220;p60"/>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1" name="Google Shape;25221;p60"/>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2" name="Google Shape;25222;p60"/>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3" name="Google Shape;25223;p60"/>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4" name="Google Shape;25224;p60"/>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5" name="Google Shape;25225;p60"/>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6" name="Google Shape;25226;p60"/>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7" name="Google Shape;25227;p60"/>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8" name="Google Shape;25228;p60"/>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9" name="Google Shape;25229;p60"/>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0" name="Google Shape;25230;p60"/>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1" name="Google Shape;25231;p60"/>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2" name="Google Shape;25232;p60"/>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3" name="Google Shape;25233;p60"/>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4" name="Google Shape;25234;p60"/>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5" name="Google Shape;25235;p60"/>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6" name="Google Shape;25236;p60"/>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7" name="Google Shape;25237;p60"/>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8" name="Google Shape;25238;p60"/>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9" name="Google Shape;25239;p60"/>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0" name="Google Shape;25240;p60"/>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1" name="Google Shape;25241;p60"/>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2" name="Google Shape;25242;p60"/>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3" name="Google Shape;25243;p60"/>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4" name="Google Shape;25244;p60"/>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5" name="Google Shape;25245;p60"/>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6" name="Google Shape;25246;p60"/>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7" name="Google Shape;25247;p60"/>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8" name="Google Shape;25248;p60"/>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9" name="Google Shape;25249;p60"/>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0" name="Google Shape;25250;p60"/>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1" name="Google Shape;25251;p60"/>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2" name="Google Shape;25252;p60"/>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3" name="Google Shape;25253;p60"/>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4" name="Google Shape;25254;p60"/>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5" name="Google Shape;25255;p60"/>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6" name="Google Shape;25256;p60"/>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7" name="Google Shape;25257;p60"/>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8" name="Google Shape;25258;p60"/>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9" name="Google Shape;25259;p60"/>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0" name="Google Shape;25260;p60"/>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1" name="Google Shape;25261;p60"/>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2" name="Google Shape;25262;p60"/>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3" name="Google Shape;25263;p60"/>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4" name="Google Shape;25264;p60"/>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5" name="Google Shape;25265;p60"/>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6" name="Google Shape;25266;p60"/>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7" name="Google Shape;25267;p60"/>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8" name="Google Shape;25268;p60"/>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9" name="Google Shape;25269;p60"/>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0" name="Google Shape;25270;p60"/>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1" name="Google Shape;25271;p60"/>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2" name="Google Shape;25272;p60"/>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3" name="Google Shape;25273;p60"/>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4" name="Google Shape;25274;p60"/>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5" name="Google Shape;25275;p60"/>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6" name="Google Shape;25276;p60"/>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7" name="Google Shape;25277;p60"/>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8" name="Google Shape;25278;p60"/>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9" name="Google Shape;25279;p60"/>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0" name="Google Shape;25280;p60"/>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1" name="Google Shape;25281;p60"/>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2" name="Google Shape;25282;p60"/>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3" name="Google Shape;25283;p60"/>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4" name="Google Shape;25284;p60"/>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5" name="Google Shape;25285;p60"/>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6" name="Google Shape;25286;p60"/>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7" name="Google Shape;25287;p60"/>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8" name="Google Shape;25288;p60"/>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9" name="Google Shape;25289;p60"/>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0" name="Google Shape;25290;p60"/>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1" name="Google Shape;25291;p60"/>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2" name="Google Shape;25292;p60"/>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3" name="Google Shape;25293;p60"/>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4" name="Google Shape;25294;p60"/>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5" name="Google Shape;25295;p60"/>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6" name="Google Shape;25296;p60"/>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7" name="Google Shape;25297;p60"/>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8" name="Google Shape;25298;p60"/>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9" name="Google Shape;25299;p60"/>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0" name="Google Shape;25300;p60"/>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1" name="Google Shape;25301;p60"/>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2" name="Google Shape;25302;p60"/>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3" name="Google Shape;25303;p60"/>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4" name="Google Shape;25304;p60"/>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5" name="Google Shape;25305;p60"/>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6" name="Google Shape;25306;p60"/>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7" name="Google Shape;25307;p60"/>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8" name="Google Shape;25308;p60"/>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9" name="Google Shape;25309;p60"/>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0" name="Google Shape;25310;p60"/>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1" name="Google Shape;25311;p60"/>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2" name="Google Shape;25312;p60"/>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3" name="Google Shape;25313;p60"/>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4" name="Google Shape;25314;p60"/>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5" name="Google Shape;25315;p60"/>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16" name="Google Shape;25316;p60"/>
          <p:cNvGrpSpPr/>
          <p:nvPr/>
        </p:nvGrpSpPr>
        <p:grpSpPr>
          <a:xfrm>
            <a:off x="5348977" y="185983"/>
            <a:ext cx="4818906" cy="4771527"/>
            <a:chOff x="1719500" y="647950"/>
            <a:chExt cx="4376050" cy="4333025"/>
          </a:xfrm>
        </p:grpSpPr>
        <p:sp>
          <p:nvSpPr>
            <p:cNvPr id="25317" name="Google Shape;25317;p60"/>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8" name="Google Shape;25318;p60"/>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9" name="Google Shape;25319;p60"/>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0" name="Google Shape;25320;p60"/>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1" name="Google Shape;25321;p60"/>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2" name="Google Shape;25322;p60"/>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3" name="Google Shape;25323;p60"/>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4" name="Google Shape;25324;p60"/>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5" name="Google Shape;25325;p60"/>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6" name="Google Shape;25326;p60"/>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7" name="Google Shape;25327;p60"/>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8" name="Google Shape;25328;p60"/>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9" name="Google Shape;25329;p60"/>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0" name="Google Shape;25330;p60"/>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1" name="Google Shape;25331;p60"/>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2" name="Google Shape;25332;p60"/>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3" name="Google Shape;25333;p60"/>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4" name="Google Shape;25334;p60"/>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5" name="Google Shape;25335;p60"/>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6" name="Google Shape;25336;p60"/>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7" name="Google Shape;25337;p60"/>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8" name="Google Shape;25338;p60"/>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9" name="Google Shape;25339;p60"/>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0" name="Google Shape;25340;p60"/>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1" name="Google Shape;25341;p60"/>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2" name="Google Shape;25342;p60"/>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3" name="Google Shape;25343;p60"/>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4" name="Google Shape;25344;p60"/>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5" name="Google Shape;25345;p60"/>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6" name="Google Shape;25346;p60"/>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7" name="Google Shape;25347;p60"/>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8" name="Google Shape;25348;p60"/>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9" name="Google Shape;25349;p60"/>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0" name="Google Shape;25350;p60"/>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1" name="Google Shape;25351;p60"/>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2" name="Google Shape;25352;p60"/>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3" name="Google Shape;25353;p60"/>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4" name="Google Shape;25354;p60"/>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5" name="Google Shape;25355;p60"/>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6" name="Google Shape;25356;p60"/>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7" name="Google Shape;25357;p60"/>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8" name="Google Shape;25358;p60"/>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9" name="Google Shape;25359;p60"/>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0" name="Google Shape;25360;p60"/>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1" name="Google Shape;25361;p60"/>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2" name="Google Shape;25362;p60"/>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3" name="Google Shape;25363;p60"/>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4" name="Google Shape;25364;p60"/>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5" name="Google Shape;25365;p60"/>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6" name="Google Shape;25366;p60"/>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7" name="Google Shape;25367;p60"/>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8" name="Google Shape;25368;p60"/>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9" name="Google Shape;25369;p60"/>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0" name="Google Shape;25370;p60"/>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1" name="Google Shape;25371;p60"/>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2" name="Google Shape;25372;p60"/>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3" name="Google Shape;25373;p60"/>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4" name="Google Shape;25374;p60"/>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5" name="Google Shape;25375;p60"/>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6" name="Google Shape;25376;p60"/>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7" name="Google Shape;25377;p60"/>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8" name="Google Shape;25378;p60"/>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9" name="Google Shape;25379;p60"/>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0" name="Google Shape;25380;p60"/>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1" name="Google Shape;25381;p60"/>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2" name="Google Shape;25382;p60"/>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3" name="Google Shape;25383;p60"/>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4" name="Google Shape;25384;p60"/>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5" name="Google Shape;25385;p60"/>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6" name="Google Shape;25386;p60"/>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7" name="Google Shape;25387;p60"/>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8" name="Google Shape;25388;p60"/>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9" name="Google Shape;25389;p60"/>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0" name="Google Shape;25390;p60"/>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1" name="Google Shape;25391;p60"/>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2" name="Google Shape;25392;p60"/>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3" name="Google Shape;25393;p60"/>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4" name="Google Shape;25394;p60"/>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5" name="Google Shape;25395;p60"/>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6" name="Google Shape;25396;p60"/>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7" name="Google Shape;25397;p60"/>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8" name="Google Shape;25398;p60"/>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9" name="Google Shape;25399;p60"/>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0" name="Google Shape;25400;p60"/>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1" name="Google Shape;25401;p60"/>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2" name="Google Shape;25402;p60"/>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3" name="Google Shape;25403;p60"/>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4" name="Google Shape;25404;p60"/>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5" name="Google Shape;25405;p60"/>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6" name="Google Shape;25406;p60"/>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7" name="Google Shape;25407;p60"/>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8" name="Google Shape;25408;p60"/>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9" name="Google Shape;25409;p60"/>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0" name="Google Shape;25410;p60"/>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1" name="Google Shape;25411;p60"/>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2" name="Google Shape;25412;p60"/>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3" name="Google Shape;25413;p60"/>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4" name="Google Shape;25414;p60"/>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5" name="Google Shape;25415;p60"/>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6" name="Google Shape;25416;p60"/>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7" name="Google Shape;25417;p60"/>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8" name="Google Shape;25418;p60"/>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9" name="Google Shape;25419;p60"/>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0" name="Google Shape;25420;p60"/>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1" name="Google Shape;25421;p60"/>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2" name="Google Shape;25422;p60"/>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3" name="Google Shape;25423;p60"/>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4" name="Google Shape;25424;p60"/>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5" name="Google Shape;25425;p60"/>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6" name="Google Shape;25426;p60"/>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7" name="Google Shape;25427;p60"/>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8" name="Google Shape;25428;p60"/>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9" name="Google Shape;25429;p60"/>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0" name="Google Shape;25430;p60"/>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1" name="Google Shape;25431;p60"/>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2" name="Google Shape;25432;p60"/>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3" name="Google Shape;25433;p60"/>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4" name="Google Shape;25434;p60"/>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5" name="Google Shape;25435;p60"/>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6" name="Google Shape;25436;p60"/>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7" name="Google Shape;25437;p60"/>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8" name="Google Shape;25438;p60"/>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9" name="Google Shape;25439;p60"/>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0" name="Google Shape;25440;p60"/>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1" name="Google Shape;25441;p60"/>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2" name="Google Shape;25442;p60"/>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3" name="Google Shape;25443;p60"/>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4" name="Google Shape;25444;p60"/>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5" name="Google Shape;25445;p60"/>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6" name="Google Shape;25446;p60"/>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7" name="Google Shape;25447;p60"/>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8" name="Google Shape;25448;p60"/>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9" name="Google Shape;25449;p60"/>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0" name="Google Shape;25450;p60"/>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1" name="Google Shape;25451;p60"/>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2" name="Google Shape;25452;p60"/>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3" name="Google Shape;25453;p60"/>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4" name="Google Shape;25454;p60"/>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5" name="Google Shape;25455;p60"/>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6" name="Google Shape;25456;p60"/>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7" name="Google Shape;25457;p60"/>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8" name="Google Shape;25458;p60"/>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9" name="Google Shape;25459;p60"/>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0" name="Google Shape;25460;p60"/>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1" name="Google Shape;25461;p60"/>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2" name="Google Shape;25462;p60"/>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3" name="Google Shape;25463;p60"/>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4" name="Google Shape;25464;p60"/>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5" name="Google Shape;25465;p60"/>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6" name="Google Shape;25466;p60"/>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7" name="Google Shape;25467;p60"/>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8" name="Google Shape;25468;p60"/>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9" name="Google Shape;25469;p60"/>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0" name="Google Shape;25470;p60"/>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1" name="Google Shape;25471;p60"/>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2" name="Google Shape;25472;p60"/>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3" name="Google Shape;25473;p60"/>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4" name="Google Shape;25474;p60"/>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5" name="Google Shape;25475;p60"/>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6" name="Google Shape;25476;p60"/>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7" name="Google Shape;25477;p60"/>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8" name="Google Shape;25478;p60"/>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9" name="Google Shape;25479;p60"/>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0" name="Google Shape;25480;p60"/>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1" name="Google Shape;25481;p60"/>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2" name="Google Shape;25482;p60"/>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3" name="Google Shape;25483;p60"/>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4" name="Google Shape;25484;p60"/>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5" name="Google Shape;25485;p60"/>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6" name="Google Shape;25486;p60"/>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7" name="Google Shape;25487;p60"/>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8" name="Google Shape;25488;p60"/>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9" name="Google Shape;25489;p60"/>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0" name="Google Shape;25490;p60"/>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1" name="Google Shape;25491;p60"/>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2" name="Google Shape;25492;p60"/>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3" name="Google Shape;25493;p60"/>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4" name="Google Shape;25494;p60"/>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5" name="Google Shape;25495;p60"/>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6" name="Google Shape;25496;p60"/>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7" name="Google Shape;25497;p60"/>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8" name="Google Shape;25498;p60"/>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9" name="Google Shape;25499;p60"/>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0" name="Google Shape;25500;p60"/>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1" name="Google Shape;25501;p60"/>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2" name="Google Shape;25502;p60"/>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3" name="Google Shape;25503;p60"/>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4" name="Google Shape;25504;p60"/>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5" name="Google Shape;25505;p60"/>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6" name="Google Shape;25506;p60"/>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7" name="Google Shape;25507;p60"/>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8" name="Google Shape;25508;p60"/>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9" name="Google Shape;25509;p60"/>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0" name="Google Shape;25510;p60"/>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1" name="Google Shape;25511;p60"/>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2" name="Google Shape;25512;p60"/>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3" name="Google Shape;25513;p60"/>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4" name="Google Shape;25514;p60"/>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5" name="Google Shape;25515;p60"/>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6" name="Google Shape;25516;p60"/>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7" name="Google Shape;25517;p60"/>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8" name="Google Shape;25518;p60"/>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9" name="Google Shape;25519;p60"/>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0" name="Google Shape;25520;p60"/>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1" name="Google Shape;25521;p60"/>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2" name="Google Shape;25522;p60"/>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3" name="Google Shape;25523;p60"/>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4" name="Google Shape;25524;p60"/>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5" name="Google Shape;25525;p60"/>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6" name="Google Shape;25526;p60"/>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7" name="Google Shape;25527;p60"/>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8" name="Google Shape;25528;p60"/>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9" name="Google Shape;25529;p60"/>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0" name="Google Shape;25530;p60"/>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1" name="Google Shape;25531;p60"/>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2" name="Google Shape;25532;p60"/>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3" name="Google Shape;25533;p60"/>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4" name="Google Shape;25534;p60"/>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5" name="Google Shape;25535;p60"/>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6" name="Google Shape;25536;p60"/>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7" name="Google Shape;25537;p60"/>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8" name="Google Shape;25538;p60"/>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9" name="Google Shape;25539;p60"/>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0" name="Google Shape;25540;p60"/>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1" name="Google Shape;25541;p60"/>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2" name="Google Shape;25542;p60"/>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3" name="Google Shape;25543;p60"/>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4" name="Google Shape;25544;p60"/>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5" name="Google Shape;25545;p60"/>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6" name="Google Shape;25546;p60"/>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7" name="Google Shape;25547;p60"/>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8" name="Google Shape;25548;p60"/>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9" name="Google Shape;25549;p60"/>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0" name="Google Shape;25550;p60"/>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1" name="Google Shape;25551;p60"/>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2" name="Google Shape;25552;p60"/>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3" name="Google Shape;25553;p60"/>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4" name="Google Shape;25554;p60"/>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5" name="Google Shape;25555;p60"/>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6" name="Google Shape;25556;p60"/>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7" name="Google Shape;25557;p60"/>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8" name="Google Shape;25558;p60"/>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459"/>
        <p:cNvGrpSpPr/>
        <p:nvPr/>
      </p:nvGrpSpPr>
      <p:grpSpPr>
        <a:xfrm>
          <a:off x="0" y="0"/>
          <a:ext cx="0" cy="0"/>
          <a:chOff x="0" y="0"/>
          <a:chExt cx="0" cy="0"/>
        </a:xfrm>
      </p:grpSpPr>
      <p:grpSp>
        <p:nvGrpSpPr>
          <p:cNvPr id="2460" name="Google Shape;2460;p8"/>
          <p:cNvGrpSpPr/>
          <p:nvPr/>
        </p:nvGrpSpPr>
        <p:grpSpPr>
          <a:xfrm>
            <a:off x="5247108" y="1212975"/>
            <a:ext cx="4258334" cy="4216467"/>
            <a:chOff x="1719500" y="647950"/>
            <a:chExt cx="4376050" cy="4333025"/>
          </a:xfrm>
        </p:grpSpPr>
        <p:sp>
          <p:nvSpPr>
            <p:cNvPr id="2461" name="Google Shape;2461;p8"/>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8"/>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8"/>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8"/>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8"/>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8"/>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3" name="Google Shape;2703;p8"/>
          <p:cNvGrpSpPr/>
          <p:nvPr/>
        </p:nvGrpSpPr>
        <p:grpSpPr>
          <a:xfrm>
            <a:off x="361372" y="1562952"/>
            <a:ext cx="2294363" cy="2271805"/>
            <a:chOff x="1719500" y="647950"/>
            <a:chExt cx="4376050" cy="4333025"/>
          </a:xfrm>
        </p:grpSpPr>
        <p:sp>
          <p:nvSpPr>
            <p:cNvPr id="2704" name="Google Shape;2704;p8"/>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8"/>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8"/>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8"/>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8"/>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8"/>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8"/>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8"/>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8"/>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8"/>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6" name="Google Shape;2946;p8"/>
          <p:cNvSpPr txBox="1">
            <a:spLocks noGrp="1"/>
          </p:cNvSpPr>
          <p:nvPr>
            <p:ph type="title"/>
          </p:nvPr>
        </p:nvSpPr>
        <p:spPr>
          <a:xfrm>
            <a:off x="1900499" y="1423068"/>
            <a:ext cx="5381700" cy="2218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7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47"/>
        <p:cNvGrpSpPr/>
        <p:nvPr/>
      </p:nvGrpSpPr>
      <p:grpSpPr>
        <a:xfrm>
          <a:off x="0" y="0"/>
          <a:ext cx="0" cy="0"/>
          <a:chOff x="0" y="0"/>
          <a:chExt cx="0" cy="0"/>
        </a:xfrm>
      </p:grpSpPr>
      <p:grpSp>
        <p:nvGrpSpPr>
          <p:cNvPr id="2948" name="Google Shape;2948;p9"/>
          <p:cNvGrpSpPr/>
          <p:nvPr/>
        </p:nvGrpSpPr>
        <p:grpSpPr>
          <a:xfrm rot="10800000">
            <a:off x="361372" y="0"/>
            <a:ext cx="4258334" cy="4216467"/>
            <a:chOff x="1719500" y="647950"/>
            <a:chExt cx="4376050" cy="4333025"/>
          </a:xfrm>
        </p:grpSpPr>
        <p:sp>
          <p:nvSpPr>
            <p:cNvPr id="2949" name="Google Shape;2949;p9"/>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9"/>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9"/>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9"/>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9"/>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9"/>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9"/>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9"/>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9"/>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9"/>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9"/>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9"/>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9"/>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9"/>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9"/>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9"/>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9"/>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9"/>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9"/>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9"/>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9"/>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9"/>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9"/>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9"/>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9"/>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9"/>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9"/>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9"/>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9"/>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9"/>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9"/>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9"/>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9"/>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9"/>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9"/>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9"/>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9"/>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9"/>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9"/>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9"/>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9"/>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9"/>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9"/>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9"/>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9"/>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9"/>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9"/>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9"/>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9"/>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9"/>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9"/>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9"/>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9"/>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9"/>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9"/>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9"/>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9"/>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9"/>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9"/>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9"/>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9"/>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9"/>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9"/>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9"/>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9"/>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9"/>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9"/>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9"/>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9"/>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9"/>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9"/>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9"/>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9"/>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9"/>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9"/>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9"/>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9"/>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9"/>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9"/>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9"/>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9"/>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9"/>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9"/>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9"/>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9"/>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9"/>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9"/>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9"/>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9"/>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9"/>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9"/>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9"/>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9"/>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9"/>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9"/>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9"/>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9"/>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9"/>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9"/>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9"/>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9"/>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9"/>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9"/>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9"/>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9"/>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9"/>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9"/>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9"/>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9"/>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9"/>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9"/>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9"/>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9"/>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9"/>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9"/>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9"/>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9"/>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9"/>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9"/>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9"/>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9"/>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9"/>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9"/>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9"/>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9"/>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9"/>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9"/>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9"/>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9"/>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9"/>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9"/>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9"/>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9"/>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9"/>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9"/>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9"/>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9"/>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9"/>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9"/>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9"/>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9"/>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9"/>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9"/>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9"/>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9"/>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9"/>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9"/>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9"/>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9"/>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9"/>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9"/>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9"/>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9"/>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9"/>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9"/>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9"/>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9"/>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9"/>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9"/>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9"/>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9"/>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9"/>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9"/>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9"/>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9"/>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9"/>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9"/>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9"/>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9"/>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9"/>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9"/>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9"/>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9"/>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9"/>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9"/>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9"/>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9"/>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9"/>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9"/>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9"/>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9"/>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9"/>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9"/>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9"/>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9"/>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9"/>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9"/>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9"/>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9"/>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9"/>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9"/>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9"/>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9"/>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9"/>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9"/>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9"/>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9"/>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9"/>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9"/>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9"/>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9"/>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9"/>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9"/>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9"/>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9"/>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9"/>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9"/>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9"/>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9"/>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9"/>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9"/>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9"/>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9"/>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9"/>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9"/>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9"/>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9"/>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9"/>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9"/>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9"/>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9"/>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9"/>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9"/>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9"/>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9"/>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9"/>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9"/>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9"/>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9"/>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9"/>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9"/>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9"/>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9"/>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9"/>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9"/>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9"/>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9"/>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9"/>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9"/>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9"/>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9"/>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9"/>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1" name="Google Shape;3191;p9"/>
          <p:cNvGrpSpPr/>
          <p:nvPr/>
        </p:nvGrpSpPr>
        <p:grpSpPr>
          <a:xfrm rot="10800000">
            <a:off x="7211079" y="1594685"/>
            <a:ext cx="2294363" cy="2271805"/>
            <a:chOff x="1719500" y="647950"/>
            <a:chExt cx="4376050" cy="4333025"/>
          </a:xfrm>
        </p:grpSpPr>
        <p:sp>
          <p:nvSpPr>
            <p:cNvPr id="3192" name="Google Shape;3192;p9"/>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9"/>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9"/>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9"/>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9"/>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9"/>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9"/>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9"/>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9"/>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9"/>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9"/>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9"/>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9"/>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9"/>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9"/>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9"/>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9"/>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9"/>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9"/>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9"/>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9"/>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9"/>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9"/>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9"/>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9"/>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9"/>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9"/>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9"/>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9"/>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9"/>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9"/>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9"/>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9"/>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9"/>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9"/>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9"/>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9"/>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9"/>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9"/>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9"/>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9"/>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9"/>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9"/>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9"/>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9"/>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9"/>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9"/>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9"/>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9"/>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9"/>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9"/>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9"/>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9"/>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9"/>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9"/>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9"/>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9"/>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9"/>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9"/>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9"/>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9"/>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9"/>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9"/>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9"/>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9"/>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9"/>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9"/>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9"/>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9"/>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9"/>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9"/>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9"/>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9"/>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9"/>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9"/>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9"/>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9"/>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9"/>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9"/>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9"/>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9"/>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9"/>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9"/>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9"/>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9"/>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9"/>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9"/>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9"/>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9"/>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9"/>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9"/>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9"/>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9"/>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9"/>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9"/>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9"/>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9"/>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9"/>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9"/>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9"/>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9"/>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9"/>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9"/>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9"/>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9"/>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9"/>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9"/>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9"/>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9"/>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9"/>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9"/>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9"/>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9"/>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9"/>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9"/>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9"/>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9"/>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9"/>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9"/>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9"/>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9"/>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9"/>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9"/>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9"/>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9"/>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9"/>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9"/>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9"/>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9"/>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9"/>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9"/>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9"/>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9"/>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9"/>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9"/>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9"/>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9"/>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9"/>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9"/>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9"/>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9"/>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9"/>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9"/>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9"/>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9"/>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9"/>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9"/>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9"/>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9"/>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9"/>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9"/>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9"/>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9"/>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9"/>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9"/>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9"/>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9"/>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9"/>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9"/>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9"/>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9"/>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9"/>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9"/>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9"/>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9"/>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9"/>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9"/>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9"/>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9"/>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9"/>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9"/>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9"/>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9"/>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9"/>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9"/>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9"/>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9"/>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9"/>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9"/>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9"/>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9"/>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9"/>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9"/>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9"/>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9"/>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9"/>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9"/>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9"/>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9"/>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9"/>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9"/>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9"/>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9"/>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9"/>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9"/>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9"/>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9"/>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9"/>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9"/>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9"/>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9"/>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9"/>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9"/>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9"/>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9"/>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9"/>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9"/>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9"/>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9"/>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9"/>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9"/>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9"/>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9"/>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9"/>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9"/>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9"/>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9"/>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9"/>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9"/>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9"/>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9"/>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9"/>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9"/>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9"/>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9"/>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9"/>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9"/>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9"/>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9"/>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9"/>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9"/>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9"/>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9"/>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9"/>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9"/>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9"/>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9"/>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9"/>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9"/>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9"/>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9"/>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9"/>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4" name="Google Shape;3434;p9"/>
          <p:cNvSpPr txBox="1">
            <a:spLocks noGrp="1"/>
          </p:cNvSpPr>
          <p:nvPr>
            <p:ph type="title"/>
          </p:nvPr>
        </p:nvSpPr>
        <p:spPr>
          <a:xfrm>
            <a:off x="2263950" y="1532600"/>
            <a:ext cx="4616100" cy="79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4200"/>
              <a:buNone/>
              <a:defRPr sz="4200">
                <a:solidFill>
                  <a:schemeClr val="accent2"/>
                </a:solidFill>
              </a:defRPr>
            </a:lvl1pPr>
            <a:lvl2pPr lvl="1" algn="ctr" rtl="0">
              <a:spcBef>
                <a:spcPts val="0"/>
              </a:spcBef>
              <a:spcAft>
                <a:spcPts val="0"/>
              </a:spcAft>
              <a:buClr>
                <a:schemeClr val="accent2"/>
              </a:buClr>
              <a:buSzPts val="4200"/>
              <a:buNone/>
              <a:defRPr sz="4200">
                <a:solidFill>
                  <a:schemeClr val="accent2"/>
                </a:solidFill>
              </a:defRPr>
            </a:lvl2pPr>
            <a:lvl3pPr lvl="2" algn="ctr" rtl="0">
              <a:spcBef>
                <a:spcPts val="0"/>
              </a:spcBef>
              <a:spcAft>
                <a:spcPts val="0"/>
              </a:spcAft>
              <a:buClr>
                <a:schemeClr val="accent2"/>
              </a:buClr>
              <a:buSzPts val="4200"/>
              <a:buNone/>
              <a:defRPr sz="4200">
                <a:solidFill>
                  <a:schemeClr val="accent2"/>
                </a:solidFill>
              </a:defRPr>
            </a:lvl3pPr>
            <a:lvl4pPr lvl="3" algn="ctr" rtl="0">
              <a:spcBef>
                <a:spcPts val="0"/>
              </a:spcBef>
              <a:spcAft>
                <a:spcPts val="0"/>
              </a:spcAft>
              <a:buClr>
                <a:schemeClr val="accent2"/>
              </a:buClr>
              <a:buSzPts val="4200"/>
              <a:buNone/>
              <a:defRPr sz="4200">
                <a:solidFill>
                  <a:schemeClr val="accent2"/>
                </a:solidFill>
              </a:defRPr>
            </a:lvl4pPr>
            <a:lvl5pPr lvl="4" algn="ctr" rtl="0">
              <a:spcBef>
                <a:spcPts val="0"/>
              </a:spcBef>
              <a:spcAft>
                <a:spcPts val="0"/>
              </a:spcAft>
              <a:buClr>
                <a:schemeClr val="accent2"/>
              </a:buClr>
              <a:buSzPts val="4200"/>
              <a:buNone/>
              <a:defRPr sz="4200">
                <a:solidFill>
                  <a:schemeClr val="accent2"/>
                </a:solidFill>
              </a:defRPr>
            </a:lvl5pPr>
            <a:lvl6pPr lvl="5" algn="ctr" rtl="0">
              <a:spcBef>
                <a:spcPts val="0"/>
              </a:spcBef>
              <a:spcAft>
                <a:spcPts val="0"/>
              </a:spcAft>
              <a:buClr>
                <a:schemeClr val="accent2"/>
              </a:buClr>
              <a:buSzPts val="4200"/>
              <a:buNone/>
              <a:defRPr sz="4200">
                <a:solidFill>
                  <a:schemeClr val="accent2"/>
                </a:solidFill>
              </a:defRPr>
            </a:lvl6pPr>
            <a:lvl7pPr lvl="6" algn="ctr" rtl="0">
              <a:spcBef>
                <a:spcPts val="0"/>
              </a:spcBef>
              <a:spcAft>
                <a:spcPts val="0"/>
              </a:spcAft>
              <a:buClr>
                <a:schemeClr val="accent2"/>
              </a:buClr>
              <a:buSzPts val="4200"/>
              <a:buNone/>
              <a:defRPr sz="4200">
                <a:solidFill>
                  <a:schemeClr val="accent2"/>
                </a:solidFill>
              </a:defRPr>
            </a:lvl7pPr>
            <a:lvl8pPr lvl="7" algn="ctr" rtl="0">
              <a:spcBef>
                <a:spcPts val="0"/>
              </a:spcBef>
              <a:spcAft>
                <a:spcPts val="0"/>
              </a:spcAft>
              <a:buClr>
                <a:schemeClr val="accent2"/>
              </a:buClr>
              <a:buSzPts val="4200"/>
              <a:buNone/>
              <a:defRPr sz="4200">
                <a:solidFill>
                  <a:schemeClr val="accent2"/>
                </a:solidFill>
              </a:defRPr>
            </a:lvl8pPr>
            <a:lvl9pPr lvl="8" algn="ctr" rtl="0">
              <a:spcBef>
                <a:spcPts val="0"/>
              </a:spcBef>
              <a:spcAft>
                <a:spcPts val="0"/>
              </a:spcAft>
              <a:buClr>
                <a:schemeClr val="accent2"/>
              </a:buClr>
              <a:buSzPts val="4200"/>
              <a:buNone/>
              <a:defRPr sz="4200">
                <a:solidFill>
                  <a:schemeClr val="accent2"/>
                </a:solidFill>
              </a:defRPr>
            </a:lvl9pPr>
          </a:lstStyle>
          <a:p>
            <a:endParaRPr/>
          </a:p>
        </p:txBody>
      </p:sp>
      <p:sp>
        <p:nvSpPr>
          <p:cNvPr id="3435" name="Google Shape;3435;p9"/>
          <p:cNvSpPr txBox="1">
            <a:spLocks noGrp="1"/>
          </p:cNvSpPr>
          <p:nvPr>
            <p:ph type="subTitle" idx="1"/>
          </p:nvPr>
        </p:nvSpPr>
        <p:spPr>
          <a:xfrm>
            <a:off x="1908600" y="2375800"/>
            <a:ext cx="53268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7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17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171"/>
        <p:cNvGrpSpPr/>
        <p:nvPr/>
      </p:nvGrpSpPr>
      <p:grpSpPr>
        <a:xfrm>
          <a:off x="0" y="0"/>
          <a:ext cx="0" cy="0"/>
          <a:chOff x="0" y="0"/>
          <a:chExt cx="0" cy="0"/>
        </a:xfrm>
      </p:grpSpPr>
      <p:grpSp>
        <p:nvGrpSpPr>
          <p:cNvPr id="4172" name="Google Shape;4172;p13"/>
          <p:cNvGrpSpPr/>
          <p:nvPr/>
        </p:nvGrpSpPr>
        <p:grpSpPr>
          <a:xfrm>
            <a:off x="6768326" y="255399"/>
            <a:ext cx="2145140" cy="2123616"/>
            <a:chOff x="1719500" y="647950"/>
            <a:chExt cx="4376050" cy="4333025"/>
          </a:xfrm>
        </p:grpSpPr>
        <p:sp>
          <p:nvSpPr>
            <p:cNvPr id="4173" name="Google Shape;4173;p13"/>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3"/>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3"/>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3"/>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3"/>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3"/>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3"/>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3"/>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3"/>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3"/>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3"/>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3"/>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3"/>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3"/>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3"/>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3"/>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3"/>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3"/>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3"/>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3"/>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3"/>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3"/>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3"/>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3"/>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3"/>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3"/>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3"/>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3"/>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3"/>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3"/>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3"/>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3"/>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3"/>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3"/>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3"/>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3"/>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3"/>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3"/>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3"/>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3"/>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3"/>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3"/>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3"/>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3"/>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3"/>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3"/>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3"/>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3"/>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3"/>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3"/>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3"/>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3"/>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3"/>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3"/>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3"/>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3"/>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3"/>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3"/>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3"/>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3"/>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3"/>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3"/>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3"/>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3"/>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3"/>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3"/>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3"/>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3"/>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3"/>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3"/>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3"/>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3"/>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3"/>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3"/>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3"/>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3"/>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3"/>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3"/>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3"/>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3"/>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3"/>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3"/>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3"/>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3"/>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3"/>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3"/>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3"/>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3"/>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3"/>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3"/>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3"/>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3"/>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3"/>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3"/>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3"/>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3"/>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3"/>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3"/>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3"/>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3"/>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3"/>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3"/>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3"/>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3"/>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3"/>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3"/>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3"/>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3"/>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3"/>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3"/>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3"/>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3"/>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3"/>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3"/>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3"/>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3"/>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3"/>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3"/>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3"/>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3"/>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3"/>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3"/>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3"/>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3"/>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3"/>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3"/>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3"/>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3"/>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3"/>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3"/>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3"/>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3"/>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3"/>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3"/>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3"/>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3"/>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3"/>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3"/>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3"/>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3"/>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3"/>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3"/>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3"/>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3"/>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3"/>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3"/>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3"/>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3"/>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3"/>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3"/>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3"/>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3"/>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3"/>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3"/>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3"/>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3"/>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3"/>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3"/>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3"/>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3"/>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3"/>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3"/>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3"/>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3"/>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3"/>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3"/>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3"/>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3"/>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3"/>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3"/>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3"/>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3"/>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3"/>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3"/>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3"/>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5" name="Google Shape;4415;p13"/>
          <p:cNvSpPr txBox="1">
            <a:spLocks noGrp="1"/>
          </p:cNvSpPr>
          <p:nvPr>
            <p:ph type="title"/>
          </p:nvPr>
        </p:nvSpPr>
        <p:spPr>
          <a:xfrm>
            <a:off x="713225" y="539500"/>
            <a:ext cx="77175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100"/>
              <a:buFont typeface="Fredoka One"/>
              <a:buNone/>
              <a:defRPr>
                <a:latin typeface="Fredoka One"/>
                <a:ea typeface="Fredoka One"/>
                <a:cs typeface="Fredoka One"/>
                <a:sym typeface="Fredoka One"/>
              </a:defRPr>
            </a:lvl2pPr>
            <a:lvl3pPr lvl="2" rtl="0">
              <a:spcBef>
                <a:spcPts val="0"/>
              </a:spcBef>
              <a:spcAft>
                <a:spcPts val="0"/>
              </a:spcAft>
              <a:buSzPts val="3100"/>
              <a:buFont typeface="Fredoka One"/>
              <a:buNone/>
              <a:defRPr>
                <a:latin typeface="Fredoka One"/>
                <a:ea typeface="Fredoka One"/>
                <a:cs typeface="Fredoka One"/>
                <a:sym typeface="Fredoka One"/>
              </a:defRPr>
            </a:lvl3pPr>
            <a:lvl4pPr lvl="3" rtl="0">
              <a:spcBef>
                <a:spcPts val="0"/>
              </a:spcBef>
              <a:spcAft>
                <a:spcPts val="0"/>
              </a:spcAft>
              <a:buSzPts val="3100"/>
              <a:buFont typeface="Fredoka One"/>
              <a:buNone/>
              <a:defRPr>
                <a:latin typeface="Fredoka One"/>
                <a:ea typeface="Fredoka One"/>
                <a:cs typeface="Fredoka One"/>
                <a:sym typeface="Fredoka One"/>
              </a:defRPr>
            </a:lvl4pPr>
            <a:lvl5pPr lvl="4" rtl="0">
              <a:spcBef>
                <a:spcPts val="0"/>
              </a:spcBef>
              <a:spcAft>
                <a:spcPts val="0"/>
              </a:spcAft>
              <a:buSzPts val="3100"/>
              <a:buFont typeface="Fredoka One"/>
              <a:buNone/>
              <a:defRPr>
                <a:latin typeface="Fredoka One"/>
                <a:ea typeface="Fredoka One"/>
                <a:cs typeface="Fredoka One"/>
                <a:sym typeface="Fredoka One"/>
              </a:defRPr>
            </a:lvl5pPr>
            <a:lvl6pPr lvl="5" rtl="0">
              <a:spcBef>
                <a:spcPts val="0"/>
              </a:spcBef>
              <a:spcAft>
                <a:spcPts val="0"/>
              </a:spcAft>
              <a:buSzPts val="3100"/>
              <a:buFont typeface="Fredoka One"/>
              <a:buNone/>
              <a:defRPr>
                <a:latin typeface="Fredoka One"/>
                <a:ea typeface="Fredoka One"/>
                <a:cs typeface="Fredoka One"/>
                <a:sym typeface="Fredoka One"/>
              </a:defRPr>
            </a:lvl6pPr>
            <a:lvl7pPr lvl="6" rtl="0">
              <a:spcBef>
                <a:spcPts val="0"/>
              </a:spcBef>
              <a:spcAft>
                <a:spcPts val="0"/>
              </a:spcAft>
              <a:buSzPts val="3100"/>
              <a:buFont typeface="Fredoka One"/>
              <a:buNone/>
              <a:defRPr>
                <a:latin typeface="Fredoka One"/>
                <a:ea typeface="Fredoka One"/>
                <a:cs typeface="Fredoka One"/>
                <a:sym typeface="Fredoka One"/>
              </a:defRPr>
            </a:lvl7pPr>
            <a:lvl8pPr lvl="7" rtl="0">
              <a:spcBef>
                <a:spcPts val="0"/>
              </a:spcBef>
              <a:spcAft>
                <a:spcPts val="0"/>
              </a:spcAft>
              <a:buSzPts val="3100"/>
              <a:buFont typeface="Fredoka One"/>
              <a:buNone/>
              <a:defRPr>
                <a:latin typeface="Fredoka One"/>
                <a:ea typeface="Fredoka One"/>
                <a:cs typeface="Fredoka One"/>
                <a:sym typeface="Fredoka One"/>
              </a:defRPr>
            </a:lvl8pPr>
            <a:lvl9pPr lvl="8" rtl="0">
              <a:spcBef>
                <a:spcPts val="0"/>
              </a:spcBef>
              <a:spcAft>
                <a:spcPts val="0"/>
              </a:spcAft>
              <a:buSzPts val="3100"/>
              <a:buFont typeface="Fredoka One"/>
              <a:buNone/>
              <a:defRPr>
                <a:latin typeface="Fredoka One"/>
                <a:ea typeface="Fredoka One"/>
                <a:cs typeface="Fredoka One"/>
                <a:sym typeface="Fredoka One"/>
              </a:defRPr>
            </a:lvl9pPr>
          </a:lstStyle>
          <a:p>
            <a:endParaRPr/>
          </a:p>
        </p:txBody>
      </p:sp>
      <p:grpSp>
        <p:nvGrpSpPr>
          <p:cNvPr id="4416" name="Google Shape;4416;p13"/>
          <p:cNvGrpSpPr/>
          <p:nvPr/>
        </p:nvGrpSpPr>
        <p:grpSpPr>
          <a:xfrm>
            <a:off x="-22906" y="2670028"/>
            <a:ext cx="2840056" cy="2811700"/>
            <a:chOff x="1719500" y="647950"/>
            <a:chExt cx="4376050" cy="4333025"/>
          </a:xfrm>
        </p:grpSpPr>
        <p:sp>
          <p:nvSpPr>
            <p:cNvPr id="4417" name="Google Shape;4417;p13"/>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3"/>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3"/>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3"/>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3"/>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3"/>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3"/>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3"/>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3"/>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3"/>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3"/>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3"/>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3"/>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3"/>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3"/>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3"/>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3"/>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3"/>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3"/>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3"/>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3"/>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3"/>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3"/>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3"/>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3"/>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3"/>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3"/>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3"/>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3"/>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3"/>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3"/>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3"/>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3"/>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3"/>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3"/>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3"/>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3"/>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3"/>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3"/>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3"/>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3"/>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3"/>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3"/>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3"/>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3"/>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3"/>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3"/>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3"/>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3"/>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3"/>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3"/>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3"/>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3"/>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3"/>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3"/>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3"/>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3"/>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3"/>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3"/>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3"/>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3"/>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3"/>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3"/>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3"/>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3"/>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3"/>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3"/>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3"/>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3"/>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3"/>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3"/>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3"/>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3"/>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13"/>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3"/>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3"/>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3"/>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3"/>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3"/>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13"/>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13"/>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3"/>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3"/>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13"/>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13"/>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3"/>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3"/>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3"/>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13"/>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13"/>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3"/>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3"/>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3"/>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13"/>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3"/>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3"/>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3"/>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3"/>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3"/>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3"/>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3"/>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3"/>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3"/>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3"/>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3"/>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3"/>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3"/>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3"/>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3"/>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13"/>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3"/>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3"/>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3"/>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3"/>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3"/>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3"/>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3"/>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3"/>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3"/>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3"/>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3"/>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13"/>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3"/>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13"/>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13"/>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13"/>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13"/>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3"/>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13"/>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3"/>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13"/>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3"/>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13"/>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3"/>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3"/>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13"/>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3"/>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13"/>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3"/>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13"/>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3"/>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3"/>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3"/>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13"/>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3"/>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9" name="Google Shape;4659;p13">
            <a:hlinkClick r:id="rId2" action="ppaction://hlinksldjump"/>
          </p:cNvPr>
          <p:cNvSpPr txBox="1">
            <a:spLocks noGrp="1"/>
          </p:cNvSpPr>
          <p:nvPr>
            <p:ph type="title" idx="2" hasCustomPrompt="1"/>
          </p:nvPr>
        </p:nvSpPr>
        <p:spPr>
          <a:xfrm>
            <a:off x="2880363" y="1320358"/>
            <a:ext cx="8046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4000">
                <a:solidFill>
                  <a:schemeClr val="lt1"/>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4660" name="Google Shape;4660;p13">
            <a:hlinkClick r:id="rId2" action="ppaction://hlinksldjump"/>
          </p:cNvPr>
          <p:cNvSpPr txBox="1">
            <a:spLocks noGrp="1"/>
          </p:cNvSpPr>
          <p:nvPr>
            <p:ph type="subTitle" idx="1"/>
          </p:nvPr>
        </p:nvSpPr>
        <p:spPr>
          <a:xfrm>
            <a:off x="2002563" y="2045157"/>
            <a:ext cx="2560200" cy="32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Fredoka One"/>
              <a:buNone/>
              <a:defRPr sz="2000">
                <a:solidFill>
                  <a:schemeClr val="accent2"/>
                </a:solidFill>
                <a:latin typeface="Fredoka One"/>
                <a:ea typeface="Fredoka One"/>
                <a:cs typeface="Fredoka One"/>
                <a:sym typeface="Fredoka One"/>
              </a:defRPr>
            </a:lvl1pPr>
            <a:lvl2pPr lvl="1" rtl="0">
              <a:spcBef>
                <a:spcPts val="0"/>
              </a:spcBef>
              <a:spcAft>
                <a:spcPts val="0"/>
              </a:spcAft>
              <a:buSzPts val="1400"/>
              <a:buNone/>
              <a:defRPr>
                <a:solidFill>
                  <a:schemeClr val="accent2"/>
                </a:solidFill>
              </a:defRPr>
            </a:lvl2pPr>
            <a:lvl3pPr lvl="2" rtl="0">
              <a:spcBef>
                <a:spcPts val="0"/>
              </a:spcBef>
              <a:spcAft>
                <a:spcPts val="0"/>
              </a:spcAft>
              <a:buSzPts val="1400"/>
              <a:buNone/>
              <a:defRPr>
                <a:solidFill>
                  <a:schemeClr val="accent2"/>
                </a:solidFill>
              </a:defRPr>
            </a:lvl3pPr>
            <a:lvl4pPr lvl="3" rtl="0">
              <a:spcBef>
                <a:spcPts val="0"/>
              </a:spcBef>
              <a:spcAft>
                <a:spcPts val="0"/>
              </a:spcAft>
              <a:buSzPts val="1400"/>
              <a:buNone/>
              <a:defRPr>
                <a:solidFill>
                  <a:schemeClr val="accent2"/>
                </a:solidFill>
              </a:defRPr>
            </a:lvl4pPr>
            <a:lvl5pPr lvl="4" rtl="0">
              <a:spcBef>
                <a:spcPts val="0"/>
              </a:spcBef>
              <a:spcAft>
                <a:spcPts val="0"/>
              </a:spcAft>
              <a:buSzPts val="1400"/>
              <a:buNone/>
              <a:defRPr>
                <a:solidFill>
                  <a:schemeClr val="accent2"/>
                </a:solidFill>
              </a:defRPr>
            </a:lvl5pPr>
            <a:lvl6pPr lvl="5" rtl="0">
              <a:spcBef>
                <a:spcPts val="0"/>
              </a:spcBef>
              <a:spcAft>
                <a:spcPts val="0"/>
              </a:spcAft>
              <a:buSzPts val="1400"/>
              <a:buNone/>
              <a:defRPr>
                <a:solidFill>
                  <a:schemeClr val="accent2"/>
                </a:solidFill>
              </a:defRPr>
            </a:lvl6pPr>
            <a:lvl7pPr lvl="6" rtl="0">
              <a:spcBef>
                <a:spcPts val="0"/>
              </a:spcBef>
              <a:spcAft>
                <a:spcPts val="0"/>
              </a:spcAft>
              <a:buSzPts val="1400"/>
              <a:buNone/>
              <a:defRPr>
                <a:solidFill>
                  <a:schemeClr val="accent2"/>
                </a:solidFill>
              </a:defRPr>
            </a:lvl7pPr>
            <a:lvl8pPr lvl="7" rtl="0">
              <a:spcBef>
                <a:spcPts val="0"/>
              </a:spcBef>
              <a:spcAft>
                <a:spcPts val="0"/>
              </a:spcAft>
              <a:buSzPts val="1400"/>
              <a:buNone/>
              <a:defRPr>
                <a:solidFill>
                  <a:schemeClr val="accent2"/>
                </a:solidFill>
              </a:defRPr>
            </a:lvl8pPr>
            <a:lvl9pPr lvl="8" rtl="0">
              <a:spcBef>
                <a:spcPts val="0"/>
              </a:spcBef>
              <a:spcAft>
                <a:spcPts val="0"/>
              </a:spcAft>
              <a:buSzPts val="1400"/>
              <a:buNone/>
              <a:defRPr>
                <a:solidFill>
                  <a:schemeClr val="accent2"/>
                </a:solidFill>
              </a:defRPr>
            </a:lvl9pPr>
          </a:lstStyle>
          <a:p>
            <a:endParaRPr/>
          </a:p>
        </p:txBody>
      </p:sp>
      <p:sp>
        <p:nvSpPr>
          <p:cNvPr id="4661" name="Google Shape;4661;p13">
            <a:hlinkClick r:id="rId2" action="ppaction://hlinksldjump"/>
          </p:cNvPr>
          <p:cNvSpPr txBox="1">
            <a:spLocks noGrp="1"/>
          </p:cNvSpPr>
          <p:nvPr>
            <p:ph type="subTitle" idx="3"/>
          </p:nvPr>
        </p:nvSpPr>
        <p:spPr>
          <a:xfrm>
            <a:off x="2071113" y="2368586"/>
            <a:ext cx="24231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None/>
              <a:defRPr/>
            </a:lvl1pPr>
            <a:lvl2pPr lvl="1" rtl="0">
              <a:spcBef>
                <a:spcPts val="0"/>
              </a:spcBef>
              <a:spcAft>
                <a:spcPts val="0"/>
              </a:spcAft>
              <a:buClr>
                <a:schemeClr val="dk1"/>
              </a:buClr>
              <a:buSzPts val="1400"/>
              <a:buNone/>
              <a:defRPr/>
            </a:lvl2pPr>
            <a:lvl3pPr lvl="2" rtl="0">
              <a:spcBef>
                <a:spcPts val="0"/>
              </a:spcBef>
              <a:spcAft>
                <a:spcPts val="0"/>
              </a:spcAft>
              <a:buClr>
                <a:schemeClr val="dk1"/>
              </a:buClr>
              <a:buSzPts val="1400"/>
              <a:buNone/>
              <a:defRPr/>
            </a:lvl3pPr>
            <a:lvl4pPr lvl="3" rtl="0">
              <a:spcBef>
                <a:spcPts val="0"/>
              </a:spcBef>
              <a:spcAft>
                <a:spcPts val="0"/>
              </a:spcAft>
              <a:buClr>
                <a:schemeClr val="dk1"/>
              </a:buClr>
              <a:buSzPts val="1400"/>
              <a:buNone/>
              <a:defRPr/>
            </a:lvl4pPr>
            <a:lvl5pPr lvl="4" rtl="0">
              <a:spcBef>
                <a:spcPts val="0"/>
              </a:spcBef>
              <a:spcAft>
                <a:spcPts val="0"/>
              </a:spcAft>
              <a:buClr>
                <a:schemeClr val="dk1"/>
              </a:buClr>
              <a:buSzPts val="1400"/>
              <a:buNone/>
              <a:defRPr/>
            </a:lvl5pPr>
            <a:lvl6pPr lvl="5" rtl="0">
              <a:spcBef>
                <a:spcPts val="0"/>
              </a:spcBef>
              <a:spcAft>
                <a:spcPts val="0"/>
              </a:spcAft>
              <a:buClr>
                <a:schemeClr val="dk1"/>
              </a:buClr>
              <a:buSzPts val="1400"/>
              <a:buNone/>
              <a:defRPr/>
            </a:lvl6pPr>
            <a:lvl7pPr lvl="6" rtl="0">
              <a:spcBef>
                <a:spcPts val="0"/>
              </a:spcBef>
              <a:spcAft>
                <a:spcPts val="0"/>
              </a:spcAft>
              <a:buClr>
                <a:schemeClr val="dk1"/>
              </a:buClr>
              <a:buSzPts val="1400"/>
              <a:buNone/>
              <a:defRPr/>
            </a:lvl7pPr>
            <a:lvl8pPr lvl="7" rtl="0">
              <a:spcBef>
                <a:spcPts val="0"/>
              </a:spcBef>
              <a:spcAft>
                <a:spcPts val="0"/>
              </a:spcAft>
              <a:buClr>
                <a:schemeClr val="dk1"/>
              </a:buClr>
              <a:buSzPts val="1400"/>
              <a:buNone/>
              <a:defRPr/>
            </a:lvl8pPr>
            <a:lvl9pPr lvl="8" rtl="0">
              <a:spcBef>
                <a:spcPts val="0"/>
              </a:spcBef>
              <a:spcAft>
                <a:spcPts val="0"/>
              </a:spcAft>
              <a:buClr>
                <a:schemeClr val="dk1"/>
              </a:buClr>
              <a:buSzPts val="1400"/>
              <a:buNone/>
              <a:defRPr/>
            </a:lvl9pPr>
          </a:lstStyle>
          <a:p>
            <a:endParaRPr/>
          </a:p>
        </p:txBody>
      </p:sp>
      <p:sp>
        <p:nvSpPr>
          <p:cNvPr id="4662" name="Google Shape;4662;p13">
            <a:hlinkClick r:id="rId3" action="ppaction://hlinksldjump"/>
          </p:cNvPr>
          <p:cNvSpPr txBox="1">
            <a:spLocks noGrp="1"/>
          </p:cNvSpPr>
          <p:nvPr>
            <p:ph type="title" idx="4" hasCustomPrompt="1"/>
          </p:nvPr>
        </p:nvSpPr>
        <p:spPr>
          <a:xfrm>
            <a:off x="5459038" y="1320358"/>
            <a:ext cx="8046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4000">
                <a:solidFill>
                  <a:schemeClr val="lt1"/>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4663" name="Google Shape;4663;p13">
            <a:hlinkClick r:id="rId3" action="ppaction://hlinksldjump"/>
          </p:cNvPr>
          <p:cNvSpPr txBox="1">
            <a:spLocks noGrp="1"/>
          </p:cNvSpPr>
          <p:nvPr>
            <p:ph type="subTitle" idx="5"/>
          </p:nvPr>
        </p:nvSpPr>
        <p:spPr>
          <a:xfrm>
            <a:off x="4581238" y="2045157"/>
            <a:ext cx="2560200" cy="32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Fredoka One"/>
              <a:buNone/>
              <a:defRPr sz="2000">
                <a:solidFill>
                  <a:schemeClr val="accent2"/>
                </a:solidFill>
                <a:latin typeface="Fredoka One"/>
                <a:ea typeface="Fredoka One"/>
                <a:cs typeface="Fredoka One"/>
                <a:sym typeface="Fredoka One"/>
              </a:defRPr>
            </a:lvl1pPr>
            <a:lvl2pPr lvl="1" rtl="0">
              <a:spcBef>
                <a:spcPts val="0"/>
              </a:spcBef>
              <a:spcAft>
                <a:spcPts val="0"/>
              </a:spcAft>
              <a:buSzPts val="1400"/>
              <a:buNone/>
              <a:defRPr>
                <a:solidFill>
                  <a:schemeClr val="accent2"/>
                </a:solidFill>
              </a:defRPr>
            </a:lvl2pPr>
            <a:lvl3pPr lvl="2" rtl="0">
              <a:spcBef>
                <a:spcPts val="0"/>
              </a:spcBef>
              <a:spcAft>
                <a:spcPts val="0"/>
              </a:spcAft>
              <a:buSzPts val="1400"/>
              <a:buNone/>
              <a:defRPr>
                <a:solidFill>
                  <a:schemeClr val="accent2"/>
                </a:solidFill>
              </a:defRPr>
            </a:lvl3pPr>
            <a:lvl4pPr lvl="3" rtl="0">
              <a:spcBef>
                <a:spcPts val="0"/>
              </a:spcBef>
              <a:spcAft>
                <a:spcPts val="0"/>
              </a:spcAft>
              <a:buSzPts val="1400"/>
              <a:buNone/>
              <a:defRPr>
                <a:solidFill>
                  <a:schemeClr val="accent2"/>
                </a:solidFill>
              </a:defRPr>
            </a:lvl4pPr>
            <a:lvl5pPr lvl="4" rtl="0">
              <a:spcBef>
                <a:spcPts val="0"/>
              </a:spcBef>
              <a:spcAft>
                <a:spcPts val="0"/>
              </a:spcAft>
              <a:buSzPts val="1400"/>
              <a:buNone/>
              <a:defRPr>
                <a:solidFill>
                  <a:schemeClr val="accent2"/>
                </a:solidFill>
              </a:defRPr>
            </a:lvl5pPr>
            <a:lvl6pPr lvl="5" rtl="0">
              <a:spcBef>
                <a:spcPts val="0"/>
              </a:spcBef>
              <a:spcAft>
                <a:spcPts val="0"/>
              </a:spcAft>
              <a:buSzPts val="1400"/>
              <a:buNone/>
              <a:defRPr>
                <a:solidFill>
                  <a:schemeClr val="accent2"/>
                </a:solidFill>
              </a:defRPr>
            </a:lvl6pPr>
            <a:lvl7pPr lvl="6" rtl="0">
              <a:spcBef>
                <a:spcPts val="0"/>
              </a:spcBef>
              <a:spcAft>
                <a:spcPts val="0"/>
              </a:spcAft>
              <a:buSzPts val="1400"/>
              <a:buNone/>
              <a:defRPr>
                <a:solidFill>
                  <a:schemeClr val="accent2"/>
                </a:solidFill>
              </a:defRPr>
            </a:lvl7pPr>
            <a:lvl8pPr lvl="7" rtl="0">
              <a:spcBef>
                <a:spcPts val="0"/>
              </a:spcBef>
              <a:spcAft>
                <a:spcPts val="0"/>
              </a:spcAft>
              <a:buSzPts val="1400"/>
              <a:buNone/>
              <a:defRPr>
                <a:solidFill>
                  <a:schemeClr val="accent2"/>
                </a:solidFill>
              </a:defRPr>
            </a:lvl8pPr>
            <a:lvl9pPr lvl="8" rtl="0">
              <a:spcBef>
                <a:spcPts val="0"/>
              </a:spcBef>
              <a:spcAft>
                <a:spcPts val="0"/>
              </a:spcAft>
              <a:buSzPts val="1400"/>
              <a:buNone/>
              <a:defRPr>
                <a:solidFill>
                  <a:schemeClr val="accent2"/>
                </a:solidFill>
              </a:defRPr>
            </a:lvl9pPr>
          </a:lstStyle>
          <a:p>
            <a:endParaRPr/>
          </a:p>
        </p:txBody>
      </p:sp>
      <p:sp>
        <p:nvSpPr>
          <p:cNvPr id="4664" name="Google Shape;4664;p13">
            <a:hlinkClick r:id="rId3" action="ppaction://hlinksldjump"/>
          </p:cNvPr>
          <p:cNvSpPr txBox="1">
            <a:spLocks noGrp="1"/>
          </p:cNvSpPr>
          <p:nvPr>
            <p:ph type="subTitle" idx="6"/>
          </p:nvPr>
        </p:nvSpPr>
        <p:spPr>
          <a:xfrm>
            <a:off x="4649788" y="2368586"/>
            <a:ext cx="24231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None/>
              <a:defRPr/>
            </a:lvl1pPr>
            <a:lvl2pPr lvl="1" rtl="0">
              <a:spcBef>
                <a:spcPts val="0"/>
              </a:spcBef>
              <a:spcAft>
                <a:spcPts val="0"/>
              </a:spcAft>
              <a:buClr>
                <a:schemeClr val="dk1"/>
              </a:buClr>
              <a:buSzPts val="1400"/>
              <a:buNone/>
              <a:defRPr/>
            </a:lvl2pPr>
            <a:lvl3pPr lvl="2" rtl="0">
              <a:spcBef>
                <a:spcPts val="0"/>
              </a:spcBef>
              <a:spcAft>
                <a:spcPts val="0"/>
              </a:spcAft>
              <a:buClr>
                <a:schemeClr val="dk1"/>
              </a:buClr>
              <a:buSzPts val="1400"/>
              <a:buNone/>
              <a:defRPr/>
            </a:lvl3pPr>
            <a:lvl4pPr lvl="3" rtl="0">
              <a:spcBef>
                <a:spcPts val="0"/>
              </a:spcBef>
              <a:spcAft>
                <a:spcPts val="0"/>
              </a:spcAft>
              <a:buClr>
                <a:schemeClr val="dk1"/>
              </a:buClr>
              <a:buSzPts val="1400"/>
              <a:buNone/>
              <a:defRPr/>
            </a:lvl4pPr>
            <a:lvl5pPr lvl="4" rtl="0">
              <a:spcBef>
                <a:spcPts val="0"/>
              </a:spcBef>
              <a:spcAft>
                <a:spcPts val="0"/>
              </a:spcAft>
              <a:buClr>
                <a:schemeClr val="dk1"/>
              </a:buClr>
              <a:buSzPts val="1400"/>
              <a:buNone/>
              <a:defRPr/>
            </a:lvl5pPr>
            <a:lvl6pPr lvl="5" rtl="0">
              <a:spcBef>
                <a:spcPts val="0"/>
              </a:spcBef>
              <a:spcAft>
                <a:spcPts val="0"/>
              </a:spcAft>
              <a:buClr>
                <a:schemeClr val="dk1"/>
              </a:buClr>
              <a:buSzPts val="1400"/>
              <a:buNone/>
              <a:defRPr/>
            </a:lvl6pPr>
            <a:lvl7pPr lvl="6" rtl="0">
              <a:spcBef>
                <a:spcPts val="0"/>
              </a:spcBef>
              <a:spcAft>
                <a:spcPts val="0"/>
              </a:spcAft>
              <a:buClr>
                <a:schemeClr val="dk1"/>
              </a:buClr>
              <a:buSzPts val="1400"/>
              <a:buNone/>
              <a:defRPr/>
            </a:lvl7pPr>
            <a:lvl8pPr lvl="7" rtl="0">
              <a:spcBef>
                <a:spcPts val="0"/>
              </a:spcBef>
              <a:spcAft>
                <a:spcPts val="0"/>
              </a:spcAft>
              <a:buClr>
                <a:schemeClr val="dk1"/>
              </a:buClr>
              <a:buSzPts val="1400"/>
              <a:buNone/>
              <a:defRPr/>
            </a:lvl8pPr>
            <a:lvl9pPr lvl="8" rtl="0">
              <a:spcBef>
                <a:spcPts val="0"/>
              </a:spcBef>
              <a:spcAft>
                <a:spcPts val="0"/>
              </a:spcAft>
              <a:buClr>
                <a:schemeClr val="dk1"/>
              </a:buClr>
              <a:buSzPts val="1400"/>
              <a:buNone/>
              <a:defRPr/>
            </a:lvl9pPr>
          </a:lstStyle>
          <a:p>
            <a:endParaRPr/>
          </a:p>
        </p:txBody>
      </p:sp>
      <p:sp>
        <p:nvSpPr>
          <p:cNvPr id="4665" name="Google Shape;4665;p13">
            <a:hlinkClick r:id="" action="ppaction://noaction"/>
          </p:cNvPr>
          <p:cNvSpPr txBox="1">
            <a:spLocks noGrp="1"/>
          </p:cNvSpPr>
          <p:nvPr>
            <p:ph type="title" idx="7" hasCustomPrompt="1"/>
          </p:nvPr>
        </p:nvSpPr>
        <p:spPr>
          <a:xfrm>
            <a:off x="1591025" y="3018407"/>
            <a:ext cx="8046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4000">
                <a:solidFill>
                  <a:schemeClr val="lt1"/>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4666" name="Google Shape;4666;p13">
            <a:hlinkClick r:id="" action="ppaction://noaction"/>
          </p:cNvPr>
          <p:cNvSpPr txBox="1">
            <a:spLocks noGrp="1"/>
          </p:cNvSpPr>
          <p:nvPr>
            <p:ph type="subTitle" idx="8"/>
          </p:nvPr>
        </p:nvSpPr>
        <p:spPr>
          <a:xfrm>
            <a:off x="713225" y="3750758"/>
            <a:ext cx="2560200" cy="32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Fredoka One"/>
              <a:buNone/>
              <a:defRPr sz="2000">
                <a:solidFill>
                  <a:schemeClr val="accent2"/>
                </a:solidFill>
                <a:latin typeface="Fredoka One"/>
                <a:ea typeface="Fredoka One"/>
                <a:cs typeface="Fredoka One"/>
                <a:sym typeface="Fredoka One"/>
              </a:defRPr>
            </a:lvl1pPr>
            <a:lvl2pPr lvl="1" rtl="0">
              <a:spcBef>
                <a:spcPts val="0"/>
              </a:spcBef>
              <a:spcAft>
                <a:spcPts val="0"/>
              </a:spcAft>
              <a:buSzPts val="1400"/>
              <a:buNone/>
              <a:defRPr>
                <a:solidFill>
                  <a:schemeClr val="accent2"/>
                </a:solidFill>
              </a:defRPr>
            </a:lvl2pPr>
            <a:lvl3pPr lvl="2" rtl="0">
              <a:spcBef>
                <a:spcPts val="0"/>
              </a:spcBef>
              <a:spcAft>
                <a:spcPts val="0"/>
              </a:spcAft>
              <a:buSzPts val="1400"/>
              <a:buNone/>
              <a:defRPr>
                <a:solidFill>
                  <a:schemeClr val="accent2"/>
                </a:solidFill>
              </a:defRPr>
            </a:lvl3pPr>
            <a:lvl4pPr lvl="3" rtl="0">
              <a:spcBef>
                <a:spcPts val="0"/>
              </a:spcBef>
              <a:spcAft>
                <a:spcPts val="0"/>
              </a:spcAft>
              <a:buSzPts val="1400"/>
              <a:buNone/>
              <a:defRPr>
                <a:solidFill>
                  <a:schemeClr val="accent2"/>
                </a:solidFill>
              </a:defRPr>
            </a:lvl4pPr>
            <a:lvl5pPr lvl="4" rtl="0">
              <a:spcBef>
                <a:spcPts val="0"/>
              </a:spcBef>
              <a:spcAft>
                <a:spcPts val="0"/>
              </a:spcAft>
              <a:buSzPts val="1400"/>
              <a:buNone/>
              <a:defRPr>
                <a:solidFill>
                  <a:schemeClr val="accent2"/>
                </a:solidFill>
              </a:defRPr>
            </a:lvl5pPr>
            <a:lvl6pPr lvl="5" rtl="0">
              <a:spcBef>
                <a:spcPts val="0"/>
              </a:spcBef>
              <a:spcAft>
                <a:spcPts val="0"/>
              </a:spcAft>
              <a:buSzPts val="1400"/>
              <a:buNone/>
              <a:defRPr>
                <a:solidFill>
                  <a:schemeClr val="accent2"/>
                </a:solidFill>
              </a:defRPr>
            </a:lvl6pPr>
            <a:lvl7pPr lvl="6" rtl="0">
              <a:spcBef>
                <a:spcPts val="0"/>
              </a:spcBef>
              <a:spcAft>
                <a:spcPts val="0"/>
              </a:spcAft>
              <a:buSzPts val="1400"/>
              <a:buNone/>
              <a:defRPr>
                <a:solidFill>
                  <a:schemeClr val="accent2"/>
                </a:solidFill>
              </a:defRPr>
            </a:lvl7pPr>
            <a:lvl8pPr lvl="7" rtl="0">
              <a:spcBef>
                <a:spcPts val="0"/>
              </a:spcBef>
              <a:spcAft>
                <a:spcPts val="0"/>
              </a:spcAft>
              <a:buSzPts val="1400"/>
              <a:buNone/>
              <a:defRPr>
                <a:solidFill>
                  <a:schemeClr val="accent2"/>
                </a:solidFill>
              </a:defRPr>
            </a:lvl8pPr>
            <a:lvl9pPr lvl="8" rtl="0">
              <a:spcBef>
                <a:spcPts val="0"/>
              </a:spcBef>
              <a:spcAft>
                <a:spcPts val="0"/>
              </a:spcAft>
              <a:buSzPts val="1400"/>
              <a:buNone/>
              <a:defRPr>
                <a:solidFill>
                  <a:schemeClr val="accent2"/>
                </a:solidFill>
              </a:defRPr>
            </a:lvl9pPr>
          </a:lstStyle>
          <a:p>
            <a:endParaRPr/>
          </a:p>
        </p:txBody>
      </p:sp>
      <p:sp>
        <p:nvSpPr>
          <p:cNvPr id="4667" name="Google Shape;4667;p13">
            <a:hlinkClick r:id="" action="ppaction://noaction"/>
          </p:cNvPr>
          <p:cNvSpPr txBox="1">
            <a:spLocks noGrp="1"/>
          </p:cNvSpPr>
          <p:nvPr>
            <p:ph type="subTitle" idx="9"/>
          </p:nvPr>
        </p:nvSpPr>
        <p:spPr>
          <a:xfrm>
            <a:off x="781775" y="4070468"/>
            <a:ext cx="24231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None/>
              <a:defRPr/>
            </a:lvl1pPr>
            <a:lvl2pPr lvl="1" rtl="0">
              <a:spcBef>
                <a:spcPts val="0"/>
              </a:spcBef>
              <a:spcAft>
                <a:spcPts val="0"/>
              </a:spcAft>
              <a:buClr>
                <a:schemeClr val="dk1"/>
              </a:buClr>
              <a:buSzPts val="1400"/>
              <a:buNone/>
              <a:defRPr/>
            </a:lvl2pPr>
            <a:lvl3pPr lvl="2" rtl="0">
              <a:spcBef>
                <a:spcPts val="0"/>
              </a:spcBef>
              <a:spcAft>
                <a:spcPts val="0"/>
              </a:spcAft>
              <a:buClr>
                <a:schemeClr val="dk1"/>
              </a:buClr>
              <a:buSzPts val="1400"/>
              <a:buNone/>
              <a:defRPr/>
            </a:lvl3pPr>
            <a:lvl4pPr lvl="3" rtl="0">
              <a:spcBef>
                <a:spcPts val="0"/>
              </a:spcBef>
              <a:spcAft>
                <a:spcPts val="0"/>
              </a:spcAft>
              <a:buClr>
                <a:schemeClr val="dk1"/>
              </a:buClr>
              <a:buSzPts val="1400"/>
              <a:buNone/>
              <a:defRPr/>
            </a:lvl4pPr>
            <a:lvl5pPr lvl="4" rtl="0">
              <a:spcBef>
                <a:spcPts val="0"/>
              </a:spcBef>
              <a:spcAft>
                <a:spcPts val="0"/>
              </a:spcAft>
              <a:buClr>
                <a:schemeClr val="dk1"/>
              </a:buClr>
              <a:buSzPts val="1400"/>
              <a:buNone/>
              <a:defRPr/>
            </a:lvl5pPr>
            <a:lvl6pPr lvl="5" rtl="0">
              <a:spcBef>
                <a:spcPts val="0"/>
              </a:spcBef>
              <a:spcAft>
                <a:spcPts val="0"/>
              </a:spcAft>
              <a:buClr>
                <a:schemeClr val="dk1"/>
              </a:buClr>
              <a:buSzPts val="1400"/>
              <a:buNone/>
              <a:defRPr/>
            </a:lvl6pPr>
            <a:lvl7pPr lvl="6" rtl="0">
              <a:spcBef>
                <a:spcPts val="0"/>
              </a:spcBef>
              <a:spcAft>
                <a:spcPts val="0"/>
              </a:spcAft>
              <a:buClr>
                <a:schemeClr val="dk1"/>
              </a:buClr>
              <a:buSzPts val="1400"/>
              <a:buNone/>
              <a:defRPr/>
            </a:lvl7pPr>
            <a:lvl8pPr lvl="7" rtl="0">
              <a:spcBef>
                <a:spcPts val="0"/>
              </a:spcBef>
              <a:spcAft>
                <a:spcPts val="0"/>
              </a:spcAft>
              <a:buClr>
                <a:schemeClr val="dk1"/>
              </a:buClr>
              <a:buSzPts val="1400"/>
              <a:buNone/>
              <a:defRPr/>
            </a:lvl8pPr>
            <a:lvl9pPr lvl="8" rtl="0">
              <a:spcBef>
                <a:spcPts val="0"/>
              </a:spcBef>
              <a:spcAft>
                <a:spcPts val="0"/>
              </a:spcAft>
              <a:buClr>
                <a:schemeClr val="dk1"/>
              </a:buClr>
              <a:buSzPts val="1400"/>
              <a:buNone/>
              <a:defRPr/>
            </a:lvl9pPr>
          </a:lstStyle>
          <a:p>
            <a:endParaRPr/>
          </a:p>
        </p:txBody>
      </p:sp>
      <p:sp>
        <p:nvSpPr>
          <p:cNvPr id="4668" name="Google Shape;4668;p13">
            <a:hlinkClick r:id="" action="ppaction://noaction"/>
          </p:cNvPr>
          <p:cNvSpPr txBox="1">
            <a:spLocks noGrp="1"/>
          </p:cNvSpPr>
          <p:nvPr>
            <p:ph type="title" idx="13" hasCustomPrompt="1"/>
          </p:nvPr>
        </p:nvSpPr>
        <p:spPr>
          <a:xfrm>
            <a:off x="4169700" y="3018407"/>
            <a:ext cx="8046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4000">
                <a:solidFill>
                  <a:schemeClr val="lt1"/>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4669" name="Google Shape;4669;p13">
            <a:hlinkClick r:id="" action="ppaction://noaction"/>
          </p:cNvPr>
          <p:cNvSpPr txBox="1">
            <a:spLocks noGrp="1"/>
          </p:cNvSpPr>
          <p:nvPr>
            <p:ph type="subTitle" idx="14"/>
          </p:nvPr>
        </p:nvSpPr>
        <p:spPr>
          <a:xfrm>
            <a:off x="3291900" y="3750758"/>
            <a:ext cx="2560200" cy="32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Fredoka One"/>
              <a:buNone/>
              <a:defRPr sz="2000">
                <a:solidFill>
                  <a:schemeClr val="accent2"/>
                </a:solidFill>
                <a:latin typeface="Fredoka One"/>
                <a:ea typeface="Fredoka One"/>
                <a:cs typeface="Fredoka One"/>
                <a:sym typeface="Fredoka One"/>
              </a:defRPr>
            </a:lvl1pPr>
            <a:lvl2pPr lvl="1" rtl="0">
              <a:spcBef>
                <a:spcPts val="0"/>
              </a:spcBef>
              <a:spcAft>
                <a:spcPts val="0"/>
              </a:spcAft>
              <a:buSzPts val="1400"/>
              <a:buNone/>
              <a:defRPr>
                <a:solidFill>
                  <a:schemeClr val="accent2"/>
                </a:solidFill>
              </a:defRPr>
            </a:lvl2pPr>
            <a:lvl3pPr lvl="2" rtl="0">
              <a:spcBef>
                <a:spcPts val="0"/>
              </a:spcBef>
              <a:spcAft>
                <a:spcPts val="0"/>
              </a:spcAft>
              <a:buSzPts val="1400"/>
              <a:buNone/>
              <a:defRPr>
                <a:solidFill>
                  <a:schemeClr val="accent2"/>
                </a:solidFill>
              </a:defRPr>
            </a:lvl3pPr>
            <a:lvl4pPr lvl="3" rtl="0">
              <a:spcBef>
                <a:spcPts val="0"/>
              </a:spcBef>
              <a:spcAft>
                <a:spcPts val="0"/>
              </a:spcAft>
              <a:buSzPts val="1400"/>
              <a:buNone/>
              <a:defRPr>
                <a:solidFill>
                  <a:schemeClr val="accent2"/>
                </a:solidFill>
              </a:defRPr>
            </a:lvl4pPr>
            <a:lvl5pPr lvl="4" rtl="0">
              <a:spcBef>
                <a:spcPts val="0"/>
              </a:spcBef>
              <a:spcAft>
                <a:spcPts val="0"/>
              </a:spcAft>
              <a:buSzPts val="1400"/>
              <a:buNone/>
              <a:defRPr>
                <a:solidFill>
                  <a:schemeClr val="accent2"/>
                </a:solidFill>
              </a:defRPr>
            </a:lvl5pPr>
            <a:lvl6pPr lvl="5" rtl="0">
              <a:spcBef>
                <a:spcPts val="0"/>
              </a:spcBef>
              <a:spcAft>
                <a:spcPts val="0"/>
              </a:spcAft>
              <a:buSzPts val="1400"/>
              <a:buNone/>
              <a:defRPr>
                <a:solidFill>
                  <a:schemeClr val="accent2"/>
                </a:solidFill>
              </a:defRPr>
            </a:lvl6pPr>
            <a:lvl7pPr lvl="6" rtl="0">
              <a:spcBef>
                <a:spcPts val="0"/>
              </a:spcBef>
              <a:spcAft>
                <a:spcPts val="0"/>
              </a:spcAft>
              <a:buSzPts val="1400"/>
              <a:buNone/>
              <a:defRPr>
                <a:solidFill>
                  <a:schemeClr val="accent2"/>
                </a:solidFill>
              </a:defRPr>
            </a:lvl7pPr>
            <a:lvl8pPr lvl="7" rtl="0">
              <a:spcBef>
                <a:spcPts val="0"/>
              </a:spcBef>
              <a:spcAft>
                <a:spcPts val="0"/>
              </a:spcAft>
              <a:buSzPts val="1400"/>
              <a:buNone/>
              <a:defRPr>
                <a:solidFill>
                  <a:schemeClr val="accent2"/>
                </a:solidFill>
              </a:defRPr>
            </a:lvl8pPr>
            <a:lvl9pPr lvl="8" rtl="0">
              <a:spcBef>
                <a:spcPts val="0"/>
              </a:spcBef>
              <a:spcAft>
                <a:spcPts val="0"/>
              </a:spcAft>
              <a:buSzPts val="1400"/>
              <a:buNone/>
              <a:defRPr>
                <a:solidFill>
                  <a:schemeClr val="accent2"/>
                </a:solidFill>
              </a:defRPr>
            </a:lvl9pPr>
          </a:lstStyle>
          <a:p>
            <a:endParaRPr/>
          </a:p>
        </p:txBody>
      </p:sp>
      <p:sp>
        <p:nvSpPr>
          <p:cNvPr id="4670" name="Google Shape;4670;p13">
            <a:hlinkClick r:id="" action="ppaction://noaction"/>
          </p:cNvPr>
          <p:cNvSpPr txBox="1">
            <a:spLocks noGrp="1"/>
          </p:cNvSpPr>
          <p:nvPr>
            <p:ph type="subTitle" idx="15"/>
          </p:nvPr>
        </p:nvSpPr>
        <p:spPr>
          <a:xfrm>
            <a:off x="3360450" y="4070468"/>
            <a:ext cx="24231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None/>
              <a:defRPr/>
            </a:lvl1pPr>
            <a:lvl2pPr lvl="1" rtl="0">
              <a:spcBef>
                <a:spcPts val="0"/>
              </a:spcBef>
              <a:spcAft>
                <a:spcPts val="0"/>
              </a:spcAft>
              <a:buClr>
                <a:schemeClr val="dk1"/>
              </a:buClr>
              <a:buSzPts val="1400"/>
              <a:buNone/>
              <a:defRPr/>
            </a:lvl2pPr>
            <a:lvl3pPr lvl="2" rtl="0">
              <a:spcBef>
                <a:spcPts val="0"/>
              </a:spcBef>
              <a:spcAft>
                <a:spcPts val="0"/>
              </a:spcAft>
              <a:buClr>
                <a:schemeClr val="dk1"/>
              </a:buClr>
              <a:buSzPts val="1400"/>
              <a:buNone/>
              <a:defRPr/>
            </a:lvl3pPr>
            <a:lvl4pPr lvl="3" rtl="0">
              <a:spcBef>
                <a:spcPts val="0"/>
              </a:spcBef>
              <a:spcAft>
                <a:spcPts val="0"/>
              </a:spcAft>
              <a:buClr>
                <a:schemeClr val="dk1"/>
              </a:buClr>
              <a:buSzPts val="1400"/>
              <a:buNone/>
              <a:defRPr/>
            </a:lvl4pPr>
            <a:lvl5pPr lvl="4" rtl="0">
              <a:spcBef>
                <a:spcPts val="0"/>
              </a:spcBef>
              <a:spcAft>
                <a:spcPts val="0"/>
              </a:spcAft>
              <a:buClr>
                <a:schemeClr val="dk1"/>
              </a:buClr>
              <a:buSzPts val="1400"/>
              <a:buNone/>
              <a:defRPr/>
            </a:lvl5pPr>
            <a:lvl6pPr lvl="5" rtl="0">
              <a:spcBef>
                <a:spcPts val="0"/>
              </a:spcBef>
              <a:spcAft>
                <a:spcPts val="0"/>
              </a:spcAft>
              <a:buClr>
                <a:schemeClr val="dk1"/>
              </a:buClr>
              <a:buSzPts val="1400"/>
              <a:buNone/>
              <a:defRPr/>
            </a:lvl6pPr>
            <a:lvl7pPr lvl="6" rtl="0">
              <a:spcBef>
                <a:spcPts val="0"/>
              </a:spcBef>
              <a:spcAft>
                <a:spcPts val="0"/>
              </a:spcAft>
              <a:buClr>
                <a:schemeClr val="dk1"/>
              </a:buClr>
              <a:buSzPts val="1400"/>
              <a:buNone/>
              <a:defRPr/>
            </a:lvl7pPr>
            <a:lvl8pPr lvl="7" rtl="0">
              <a:spcBef>
                <a:spcPts val="0"/>
              </a:spcBef>
              <a:spcAft>
                <a:spcPts val="0"/>
              </a:spcAft>
              <a:buClr>
                <a:schemeClr val="dk1"/>
              </a:buClr>
              <a:buSzPts val="1400"/>
              <a:buNone/>
              <a:defRPr/>
            </a:lvl8pPr>
            <a:lvl9pPr lvl="8" rtl="0">
              <a:spcBef>
                <a:spcPts val="0"/>
              </a:spcBef>
              <a:spcAft>
                <a:spcPts val="0"/>
              </a:spcAft>
              <a:buClr>
                <a:schemeClr val="dk1"/>
              </a:buClr>
              <a:buSzPts val="1400"/>
              <a:buNone/>
              <a:defRPr/>
            </a:lvl9pPr>
          </a:lstStyle>
          <a:p>
            <a:endParaRPr/>
          </a:p>
        </p:txBody>
      </p:sp>
      <p:sp>
        <p:nvSpPr>
          <p:cNvPr id="4671" name="Google Shape;4671;p13"/>
          <p:cNvSpPr txBox="1">
            <a:spLocks noGrp="1"/>
          </p:cNvSpPr>
          <p:nvPr>
            <p:ph type="title" idx="16" hasCustomPrompt="1"/>
          </p:nvPr>
        </p:nvSpPr>
        <p:spPr>
          <a:xfrm>
            <a:off x="6748375" y="3018407"/>
            <a:ext cx="8046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6000"/>
              <a:buNone/>
              <a:defRPr sz="4000">
                <a:solidFill>
                  <a:schemeClr val="lt1"/>
                </a:solidFill>
              </a:defRPr>
            </a:lvl1pPr>
            <a:lvl2pPr lvl="1" algn="ctr" rtl="0">
              <a:spcBef>
                <a:spcPts val="0"/>
              </a:spcBef>
              <a:spcAft>
                <a:spcPts val="0"/>
              </a:spcAft>
              <a:buClr>
                <a:schemeClr val="accent3"/>
              </a:buClr>
              <a:buSzPts val="6000"/>
              <a:buNone/>
              <a:defRPr sz="6000">
                <a:solidFill>
                  <a:schemeClr val="accent3"/>
                </a:solidFill>
              </a:defRPr>
            </a:lvl2pPr>
            <a:lvl3pPr lvl="2" algn="ctr" rtl="0">
              <a:spcBef>
                <a:spcPts val="0"/>
              </a:spcBef>
              <a:spcAft>
                <a:spcPts val="0"/>
              </a:spcAft>
              <a:buClr>
                <a:schemeClr val="accent3"/>
              </a:buClr>
              <a:buSzPts val="6000"/>
              <a:buNone/>
              <a:defRPr sz="6000">
                <a:solidFill>
                  <a:schemeClr val="accent3"/>
                </a:solidFill>
              </a:defRPr>
            </a:lvl3pPr>
            <a:lvl4pPr lvl="3" algn="ctr" rtl="0">
              <a:spcBef>
                <a:spcPts val="0"/>
              </a:spcBef>
              <a:spcAft>
                <a:spcPts val="0"/>
              </a:spcAft>
              <a:buClr>
                <a:schemeClr val="accent3"/>
              </a:buClr>
              <a:buSzPts val="6000"/>
              <a:buNone/>
              <a:defRPr sz="6000">
                <a:solidFill>
                  <a:schemeClr val="accent3"/>
                </a:solidFill>
              </a:defRPr>
            </a:lvl4pPr>
            <a:lvl5pPr lvl="4" algn="ctr" rtl="0">
              <a:spcBef>
                <a:spcPts val="0"/>
              </a:spcBef>
              <a:spcAft>
                <a:spcPts val="0"/>
              </a:spcAft>
              <a:buClr>
                <a:schemeClr val="accent3"/>
              </a:buClr>
              <a:buSzPts val="6000"/>
              <a:buNone/>
              <a:defRPr sz="6000">
                <a:solidFill>
                  <a:schemeClr val="accent3"/>
                </a:solidFill>
              </a:defRPr>
            </a:lvl5pPr>
            <a:lvl6pPr lvl="5" algn="ctr" rtl="0">
              <a:spcBef>
                <a:spcPts val="0"/>
              </a:spcBef>
              <a:spcAft>
                <a:spcPts val="0"/>
              </a:spcAft>
              <a:buClr>
                <a:schemeClr val="accent3"/>
              </a:buClr>
              <a:buSzPts val="6000"/>
              <a:buNone/>
              <a:defRPr sz="6000">
                <a:solidFill>
                  <a:schemeClr val="accent3"/>
                </a:solidFill>
              </a:defRPr>
            </a:lvl6pPr>
            <a:lvl7pPr lvl="6" algn="ctr" rtl="0">
              <a:spcBef>
                <a:spcPts val="0"/>
              </a:spcBef>
              <a:spcAft>
                <a:spcPts val="0"/>
              </a:spcAft>
              <a:buClr>
                <a:schemeClr val="accent3"/>
              </a:buClr>
              <a:buSzPts val="6000"/>
              <a:buNone/>
              <a:defRPr sz="6000">
                <a:solidFill>
                  <a:schemeClr val="accent3"/>
                </a:solidFill>
              </a:defRPr>
            </a:lvl7pPr>
            <a:lvl8pPr lvl="7" algn="ctr" rtl="0">
              <a:spcBef>
                <a:spcPts val="0"/>
              </a:spcBef>
              <a:spcAft>
                <a:spcPts val="0"/>
              </a:spcAft>
              <a:buClr>
                <a:schemeClr val="accent3"/>
              </a:buClr>
              <a:buSzPts val="6000"/>
              <a:buNone/>
              <a:defRPr sz="6000">
                <a:solidFill>
                  <a:schemeClr val="accent3"/>
                </a:solidFill>
              </a:defRPr>
            </a:lvl8pPr>
            <a:lvl9pPr lvl="8" algn="ctr" rtl="0">
              <a:spcBef>
                <a:spcPts val="0"/>
              </a:spcBef>
              <a:spcAft>
                <a:spcPts val="0"/>
              </a:spcAft>
              <a:buClr>
                <a:schemeClr val="accent3"/>
              </a:buClr>
              <a:buSzPts val="6000"/>
              <a:buNone/>
              <a:defRPr sz="6000">
                <a:solidFill>
                  <a:schemeClr val="accent3"/>
                </a:solidFill>
              </a:defRPr>
            </a:lvl9pPr>
          </a:lstStyle>
          <a:p>
            <a:r>
              <a:t>xx%</a:t>
            </a:r>
          </a:p>
        </p:txBody>
      </p:sp>
      <p:sp>
        <p:nvSpPr>
          <p:cNvPr id="4672" name="Google Shape;4672;p13"/>
          <p:cNvSpPr txBox="1">
            <a:spLocks noGrp="1"/>
          </p:cNvSpPr>
          <p:nvPr>
            <p:ph type="subTitle" idx="17"/>
          </p:nvPr>
        </p:nvSpPr>
        <p:spPr>
          <a:xfrm>
            <a:off x="5870575" y="3750758"/>
            <a:ext cx="2560200" cy="32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Fredoka One"/>
              <a:buNone/>
              <a:defRPr sz="2000">
                <a:solidFill>
                  <a:schemeClr val="accent2"/>
                </a:solidFill>
                <a:latin typeface="Fredoka One"/>
                <a:ea typeface="Fredoka One"/>
                <a:cs typeface="Fredoka One"/>
                <a:sym typeface="Fredoka One"/>
              </a:defRPr>
            </a:lvl1pPr>
            <a:lvl2pPr lvl="1" rtl="0">
              <a:spcBef>
                <a:spcPts val="0"/>
              </a:spcBef>
              <a:spcAft>
                <a:spcPts val="0"/>
              </a:spcAft>
              <a:buSzPts val="1400"/>
              <a:buNone/>
              <a:defRPr>
                <a:solidFill>
                  <a:schemeClr val="accent2"/>
                </a:solidFill>
              </a:defRPr>
            </a:lvl2pPr>
            <a:lvl3pPr lvl="2" rtl="0">
              <a:spcBef>
                <a:spcPts val="0"/>
              </a:spcBef>
              <a:spcAft>
                <a:spcPts val="0"/>
              </a:spcAft>
              <a:buSzPts val="1400"/>
              <a:buNone/>
              <a:defRPr>
                <a:solidFill>
                  <a:schemeClr val="accent2"/>
                </a:solidFill>
              </a:defRPr>
            </a:lvl3pPr>
            <a:lvl4pPr lvl="3" rtl="0">
              <a:spcBef>
                <a:spcPts val="0"/>
              </a:spcBef>
              <a:spcAft>
                <a:spcPts val="0"/>
              </a:spcAft>
              <a:buSzPts val="1400"/>
              <a:buNone/>
              <a:defRPr>
                <a:solidFill>
                  <a:schemeClr val="accent2"/>
                </a:solidFill>
              </a:defRPr>
            </a:lvl4pPr>
            <a:lvl5pPr lvl="4" rtl="0">
              <a:spcBef>
                <a:spcPts val="0"/>
              </a:spcBef>
              <a:spcAft>
                <a:spcPts val="0"/>
              </a:spcAft>
              <a:buSzPts val="1400"/>
              <a:buNone/>
              <a:defRPr>
                <a:solidFill>
                  <a:schemeClr val="accent2"/>
                </a:solidFill>
              </a:defRPr>
            </a:lvl5pPr>
            <a:lvl6pPr lvl="5" rtl="0">
              <a:spcBef>
                <a:spcPts val="0"/>
              </a:spcBef>
              <a:spcAft>
                <a:spcPts val="0"/>
              </a:spcAft>
              <a:buSzPts val="1400"/>
              <a:buNone/>
              <a:defRPr>
                <a:solidFill>
                  <a:schemeClr val="accent2"/>
                </a:solidFill>
              </a:defRPr>
            </a:lvl6pPr>
            <a:lvl7pPr lvl="6" rtl="0">
              <a:spcBef>
                <a:spcPts val="0"/>
              </a:spcBef>
              <a:spcAft>
                <a:spcPts val="0"/>
              </a:spcAft>
              <a:buSzPts val="1400"/>
              <a:buNone/>
              <a:defRPr>
                <a:solidFill>
                  <a:schemeClr val="accent2"/>
                </a:solidFill>
              </a:defRPr>
            </a:lvl7pPr>
            <a:lvl8pPr lvl="7" rtl="0">
              <a:spcBef>
                <a:spcPts val="0"/>
              </a:spcBef>
              <a:spcAft>
                <a:spcPts val="0"/>
              </a:spcAft>
              <a:buSzPts val="1400"/>
              <a:buNone/>
              <a:defRPr>
                <a:solidFill>
                  <a:schemeClr val="accent2"/>
                </a:solidFill>
              </a:defRPr>
            </a:lvl8pPr>
            <a:lvl9pPr lvl="8" rtl="0">
              <a:spcBef>
                <a:spcPts val="0"/>
              </a:spcBef>
              <a:spcAft>
                <a:spcPts val="0"/>
              </a:spcAft>
              <a:buSzPts val="1400"/>
              <a:buNone/>
              <a:defRPr>
                <a:solidFill>
                  <a:schemeClr val="accent2"/>
                </a:solidFill>
              </a:defRPr>
            </a:lvl9pPr>
          </a:lstStyle>
          <a:p>
            <a:endParaRPr/>
          </a:p>
        </p:txBody>
      </p:sp>
      <p:sp>
        <p:nvSpPr>
          <p:cNvPr id="4673" name="Google Shape;4673;p13"/>
          <p:cNvSpPr txBox="1">
            <a:spLocks noGrp="1"/>
          </p:cNvSpPr>
          <p:nvPr>
            <p:ph type="subTitle" idx="18"/>
          </p:nvPr>
        </p:nvSpPr>
        <p:spPr>
          <a:xfrm>
            <a:off x="5939125" y="4070468"/>
            <a:ext cx="24231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None/>
              <a:defRPr/>
            </a:lvl1pPr>
            <a:lvl2pPr lvl="1" rtl="0">
              <a:spcBef>
                <a:spcPts val="0"/>
              </a:spcBef>
              <a:spcAft>
                <a:spcPts val="0"/>
              </a:spcAft>
              <a:buClr>
                <a:schemeClr val="dk1"/>
              </a:buClr>
              <a:buSzPts val="1400"/>
              <a:buNone/>
              <a:defRPr/>
            </a:lvl2pPr>
            <a:lvl3pPr lvl="2" rtl="0">
              <a:spcBef>
                <a:spcPts val="0"/>
              </a:spcBef>
              <a:spcAft>
                <a:spcPts val="0"/>
              </a:spcAft>
              <a:buClr>
                <a:schemeClr val="dk1"/>
              </a:buClr>
              <a:buSzPts val="1400"/>
              <a:buNone/>
              <a:defRPr/>
            </a:lvl3pPr>
            <a:lvl4pPr lvl="3" rtl="0">
              <a:spcBef>
                <a:spcPts val="0"/>
              </a:spcBef>
              <a:spcAft>
                <a:spcPts val="0"/>
              </a:spcAft>
              <a:buClr>
                <a:schemeClr val="dk1"/>
              </a:buClr>
              <a:buSzPts val="1400"/>
              <a:buNone/>
              <a:defRPr/>
            </a:lvl4pPr>
            <a:lvl5pPr lvl="4" rtl="0">
              <a:spcBef>
                <a:spcPts val="0"/>
              </a:spcBef>
              <a:spcAft>
                <a:spcPts val="0"/>
              </a:spcAft>
              <a:buClr>
                <a:schemeClr val="dk1"/>
              </a:buClr>
              <a:buSzPts val="1400"/>
              <a:buNone/>
              <a:defRPr/>
            </a:lvl5pPr>
            <a:lvl6pPr lvl="5" rtl="0">
              <a:spcBef>
                <a:spcPts val="0"/>
              </a:spcBef>
              <a:spcAft>
                <a:spcPts val="0"/>
              </a:spcAft>
              <a:buClr>
                <a:schemeClr val="dk1"/>
              </a:buClr>
              <a:buSzPts val="1400"/>
              <a:buNone/>
              <a:defRPr/>
            </a:lvl6pPr>
            <a:lvl7pPr lvl="6" rtl="0">
              <a:spcBef>
                <a:spcPts val="0"/>
              </a:spcBef>
              <a:spcAft>
                <a:spcPts val="0"/>
              </a:spcAft>
              <a:buClr>
                <a:schemeClr val="dk1"/>
              </a:buClr>
              <a:buSzPts val="1400"/>
              <a:buNone/>
              <a:defRPr/>
            </a:lvl7pPr>
            <a:lvl8pPr lvl="7" rtl="0">
              <a:spcBef>
                <a:spcPts val="0"/>
              </a:spcBef>
              <a:spcAft>
                <a:spcPts val="0"/>
              </a:spcAft>
              <a:buClr>
                <a:schemeClr val="dk1"/>
              </a:buClr>
              <a:buSzPts val="1400"/>
              <a:buNone/>
              <a:defRPr/>
            </a:lvl8pPr>
            <a:lvl9pPr lvl="8" rtl="0">
              <a:spcBef>
                <a:spcPts val="0"/>
              </a:spcBef>
              <a:spcAft>
                <a:spcPts val="0"/>
              </a:spcAft>
              <a:buClr>
                <a:schemeClr val="dk1"/>
              </a:buClr>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3">
  <p:cSld name="SECTION_HEADER_2_1">
    <p:spTree>
      <p:nvGrpSpPr>
        <p:cNvPr id="1" name="Shape 6642"/>
        <p:cNvGrpSpPr/>
        <p:nvPr/>
      </p:nvGrpSpPr>
      <p:grpSpPr>
        <a:xfrm>
          <a:off x="0" y="0"/>
          <a:ext cx="0" cy="0"/>
          <a:chOff x="0" y="0"/>
          <a:chExt cx="0" cy="0"/>
        </a:xfrm>
      </p:grpSpPr>
      <p:sp>
        <p:nvSpPr>
          <p:cNvPr id="6643" name="Google Shape;6643;p18">
            <a:hlinkClick r:id="rId2" action="ppaction://hlinksldjump"/>
          </p:cNvPr>
          <p:cNvSpPr txBox="1">
            <a:spLocks noGrp="1"/>
          </p:cNvSpPr>
          <p:nvPr>
            <p:ph type="title"/>
          </p:nvPr>
        </p:nvSpPr>
        <p:spPr>
          <a:xfrm>
            <a:off x="5207950" y="2646431"/>
            <a:ext cx="25647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000">
                <a:solidFill>
                  <a:schemeClr val="lt1"/>
                </a:solidFill>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6644" name="Google Shape;6644;p18">
            <a:hlinkClick r:id="rId2" action="ppaction://hlinksldjump"/>
          </p:cNvPr>
          <p:cNvSpPr txBox="1">
            <a:spLocks noGrp="1"/>
          </p:cNvSpPr>
          <p:nvPr>
            <p:ph type="title" idx="2" hasCustomPrompt="1"/>
          </p:nvPr>
        </p:nvSpPr>
        <p:spPr>
          <a:xfrm>
            <a:off x="5688857" y="1251843"/>
            <a:ext cx="1602900" cy="104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8000"/>
              <a:buNone/>
              <a:defRPr sz="8000">
                <a:solidFill>
                  <a:schemeClr val="lt1"/>
                </a:solidFill>
              </a:defRPr>
            </a:lvl1pPr>
            <a:lvl2pPr lvl="1" algn="r" rtl="0">
              <a:spcBef>
                <a:spcPts val="0"/>
              </a:spcBef>
              <a:spcAft>
                <a:spcPts val="0"/>
              </a:spcAft>
              <a:buSzPts val="8000"/>
              <a:buNone/>
              <a:defRPr sz="8000"/>
            </a:lvl2pPr>
            <a:lvl3pPr lvl="2" algn="r" rtl="0">
              <a:spcBef>
                <a:spcPts val="0"/>
              </a:spcBef>
              <a:spcAft>
                <a:spcPts val="0"/>
              </a:spcAft>
              <a:buSzPts val="8000"/>
              <a:buNone/>
              <a:defRPr sz="8000"/>
            </a:lvl3pPr>
            <a:lvl4pPr lvl="3" algn="r" rtl="0">
              <a:spcBef>
                <a:spcPts val="0"/>
              </a:spcBef>
              <a:spcAft>
                <a:spcPts val="0"/>
              </a:spcAft>
              <a:buSzPts val="8000"/>
              <a:buNone/>
              <a:defRPr sz="8000"/>
            </a:lvl4pPr>
            <a:lvl5pPr lvl="4" algn="r" rtl="0">
              <a:spcBef>
                <a:spcPts val="0"/>
              </a:spcBef>
              <a:spcAft>
                <a:spcPts val="0"/>
              </a:spcAft>
              <a:buSzPts val="8000"/>
              <a:buNone/>
              <a:defRPr sz="8000"/>
            </a:lvl5pPr>
            <a:lvl6pPr lvl="5" algn="r" rtl="0">
              <a:spcBef>
                <a:spcPts val="0"/>
              </a:spcBef>
              <a:spcAft>
                <a:spcPts val="0"/>
              </a:spcAft>
              <a:buSzPts val="8000"/>
              <a:buNone/>
              <a:defRPr sz="8000"/>
            </a:lvl6pPr>
            <a:lvl7pPr lvl="6" algn="r" rtl="0">
              <a:spcBef>
                <a:spcPts val="0"/>
              </a:spcBef>
              <a:spcAft>
                <a:spcPts val="0"/>
              </a:spcAft>
              <a:buSzPts val="8000"/>
              <a:buNone/>
              <a:defRPr sz="8000"/>
            </a:lvl7pPr>
            <a:lvl8pPr lvl="7" algn="r" rtl="0">
              <a:spcBef>
                <a:spcPts val="0"/>
              </a:spcBef>
              <a:spcAft>
                <a:spcPts val="0"/>
              </a:spcAft>
              <a:buSzPts val="8000"/>
              <a:buNone/>
              <a:defRPr sz="8000"/>
            </a:lvl8pPr>
            <a:lvl9pPr lvl="8" algn="r" rtl="0">
              <a:spcBef>
                <a:spcPts val="0"/>
              </a:spcBef>
              <a:spcAft>
                <a:spcPts val="0"/>
              </a:spcAft>
              <a:buSzPts val="8000"/>
              <a:buNone/>
              <a:defRPr sz="8000"/>
            </a:lvl9pPr>
          </a:lstStyle>
          <a:p>
            <a:r>
              <a:t>xx%</a:t>
            </a:r>
          </a:p>
        </p:txBody>
      </p:sp>
      <p:sp>
        <p:nvSpPr>
          <p:cNvPr id="6645" name="Google Shape;6645;p18">
            <a:hlinkClick r:id="rId2" action="ppaction://hlinksldjump"/>
          </p:cNvPr>
          <p:cNvSpPr txBox="1">
            <a:spLocks noGrp="1"/>
          </p:cNvSpPr>
          <p:nvPr>
            <p:ph type="subTitle" idx="1"/>
          </p:nvPr>
        </p:nvSpPr>
        <p:spPr>
          <a:xfrm>
            <a:off x="5014157" y="3365465"/>
            <a:ext cx="2952300" cy="60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7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grpSp>
        <p:nvGrpSpPr>
          <p:cNvPr id="6646" name="Google Shape;6646;p18"/>
          <p:cNvGrpSpPr/>
          <p:nvPr/>
        </p:nvGrpSpPr>
        <p:grpSpPr>
          <a:xfrm>
            <a:off x="-203173" y="185995"/>
            <a:ext cx="4818906" cy="4771527"/>
            <a:chOff x="1719500" y="647950"/>
            <a:chExt cx="4376050" cy="4333025"/>
          </a:xfrm>
        </p:grpSpPr>
        <p:sp>
          <p:nvSpPr>
            <p:cNvPr id="6647" name="Google Shape;6647;p18"/>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18"/>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18"/>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18"/>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18"/>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18"/>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18"/>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18"/>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18"/>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18"/>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18"/>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18"/>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18"/>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18"/>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18"/>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18"/>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18"/>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18"/>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18"/>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18"/>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18"/>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18"/>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18"/>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18"/>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18"/>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18"/>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18"/>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18"/>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18"/>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18"/>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18"/>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18"/>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18"/>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18"/>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18"/>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18"/>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18"/>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18"/>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18"/>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18"/>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18"/>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18"/>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18"/>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18"/>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18"/>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18"/>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18"/>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18"/>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18"/>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18"/>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18"/>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18"/>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18"/>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18"/>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18"/>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18"/>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18"/>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18"/>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18"/>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18"/>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18"/>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18"/>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18"/>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18"/>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18"/>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18"/>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18"/>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18"/>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18"/>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18"/>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18"/>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18"/>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18"/>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18"/>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18"/>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18"/>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18"/>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18"/>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18"/>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18"/>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18"/>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18"/>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18"/>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18"/>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18"/>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18"/>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18"/>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18"/>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18"/>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18"/>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18"/>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18"/>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18"/>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18"/>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18"/>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18"/>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18"/>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18"/>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18"/>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18"/>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18"/>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18"/>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18"/>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18"/>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18"/>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18"/>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18"/>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18"/>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18"/>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18"/>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18"/>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18"/>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18"/>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18"/>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8"/>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18"/>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18"/>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18"/>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18"/>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18"/>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18"/>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18"/>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18"/>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18"/>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18"/>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18"/>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8"/>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18"/>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18"/>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18"/>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18"/>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18"/>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18"/>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18"/>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18"/>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18"/>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18"/>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18"/>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18"/>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18"/>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18"/>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18"/>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18"/>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18"/>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18"/>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18"/>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18"/>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18"/>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18"/>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18"/>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18"/>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18"/>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18"/>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18"/>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18"/>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18"/>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18"/>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18"/>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18"/>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18"/>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18"/>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18"/>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18"/>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18"/>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18"/>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18"/>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18"/>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18"/>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18"/>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18"/>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18"/>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18"/>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18"/>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18"/>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18"/>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18"/>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18"/>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18"/>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18"/>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18"/>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18"/>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18"/>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18"/>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18"/>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18"/>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18"/>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18"/>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18"/>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18"/>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18"/>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18"/>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18"/>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18"/>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18"/>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18"/>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18"/>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18"/>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18"/>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18"/>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18"/>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18"/>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18"/>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18"/>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18"/>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18"/>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18"/>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18"/>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18"/>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18"/>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18"/>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18"/>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18"/>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18"/>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18"/>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18"/>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18"/>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18"/>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18"/>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18"/>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18"/>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8"/>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8"/>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18"/>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18"/>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8"/>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8"/>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18"/>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18"/>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8"/>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8"/>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18"/>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8"/>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8"/>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8"/>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8"/>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8"/>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18"/>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8"/>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8"/>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18"/>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8"/>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18"/>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18"/>
          <p:cNvGrpSpPr/>
          <p:nvPr/>
        </p:nvGrpSpPr>
        <p:grpSpPr>
          <a:xfrm>
            <a:off x="6864178" y="1413772"/>
            <a:ext cx="2570492" cy="2545219"/>
            <a:chOff x="1719500" y="647950"/>
            <a:chExt cx="4376050" cy="4333025"/>
          </a:xfrm>
        </p:grpSpPr>
        <p:sp>
          <p:nvSpPr>
            <p:cNvPr id="6890" name="Google Shape;6890;p18"/>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18"/>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8"/>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18"/>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8"/>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18"/>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18"/>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8"/>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8"/>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8"/>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18"/>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18"/>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8"/>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18"/>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18"/>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18"/>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8"/>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8"/>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8"/>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8"/>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8"/>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18"/>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8"/>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8"/>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8"/>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8"/>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8"/>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8"/>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8"/>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18"/>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18"/>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8"/>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18"/>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18"/>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8"/>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8"/>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8"/>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18"/>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18"/>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8"/>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8"/>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8"/>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18"/>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18"/>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8"/>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18"/>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8"/>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18"/>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18"/>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8"/>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18"/>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18"/>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8"/>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8"/>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8"/>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18"/>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18"/>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8"/>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8"/>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8"/>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8"/>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18"/>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8"/>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8"/>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8"/>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18"/>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8"/>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8"/>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8"/>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8"/>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18"/>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8"/>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18"/>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8"/>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8"/>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18"/>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18"/>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8"/>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8"/>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8"/>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8"/>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18"/>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18"/>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8"/>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8"/>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8"/>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18"/>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8"/>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18"/>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8"/>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8"/>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18"/>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18"/>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8"/>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18"/>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18"/>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8"/>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18"/>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18"/>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8"/>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8"/>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8"/>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8"/>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8"/>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8"/>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8"/>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18"/>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18"/>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8"/>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18"/>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18"/>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18"/>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8"/>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18"/>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18"/>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8"/>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18"/>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18"/>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8"/>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8"/>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18"/>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18"/>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8"/>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18"/>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18"/>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18"/>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8"/>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8"/>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8"/>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18"/>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8"/>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18"/>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8"/>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8"/>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18"/>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18"/>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8"/>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8"/>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18"/>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18"/>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18"/>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8"/>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8"/>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18"/>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18"/>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8"/>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8"/>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8"/>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8"/>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8"/>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18"/>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8"/>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8"/>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18"/>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18"/>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8"/>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18"/>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18"/>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8"/>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8"/>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8"/>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8"/>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18"/>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18"/>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8"/>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8"/>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8"/>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8"/>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18"/>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8"/>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8"/>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8"/>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8"/>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18"/>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18"/>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8"/>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8"/>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18"/>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8"/>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8"/>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8"/>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18"/>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18"/>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8"/>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8"/>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8"/>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8"/>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8"/>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8"/>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8"/>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8"/>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18"/>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18"/>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8"/>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8"/>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8"/>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18"/>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18"/>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8"/>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18"/>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18"/>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8"/>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18"/>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18"/>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18"/>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8"/>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18"/>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18"/>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8"/>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18"/>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18"/>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8"/>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18"/>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18"/>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8"/>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18"/>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18"/>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8"/>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8"/>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8"/>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18"/>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18"/>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8"/>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18"/>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18"/>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8"/>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18"/>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18"/>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8"/>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8"/>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8"/>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8"/>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18"/>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18"/>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8"/>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8"/>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8"/>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8"/>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8"/>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8"/>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8"/>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18"/>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CUSTOM_3_4">
    <p:spTree>
      <p:nvGrpSpPr>
        <p:cNvPr id="1" name="Shape 10820"/>
        <p:cNvGrpSpPr/>
        <p:nvPr/>
      </p:nvGrpSpPr>
      <p:grpSpPr>
        <a:xfrm>
          <a:off x="0" y="0"/>
          <a:ext cx="0" cy="0"/>
          <a:chOff x="0" y="0"/>
          <a:chExt cx="0" cy="0"/>
        </a:xfrm>
      </p:grpSpPr>
      <p:sp>
        <p:nvSpPr>
          <p:cNvPr id="10821" name="Google Shape;10821;p29"/>
          <p:cNvSpPr txBox="1">
            <a:spLocks noGrp="1"/>
          </p:cNvSpPr>
          <p:nvPr>
            <p:ph type="title"/>
          </p:nvPr>
        </p:nvSpPr>
        <p:spPr>
          <a:xfrm>
            <a:off x="713225" y="539500"/>
            <a:ext cx="77175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000"/>
              <a:buNone/>
              <a:defRPr>
                <a:solidFill>
                  <a:schemeClr val="accent2"/>
                </a:solidFill>
              </a:defRPr>
            </a:lvl1pPr>
            <a:lvl2pPr lvl="1" rtl="0">
              <a:spcBef>
                <a:spcPts val="0"/>
              </a:spcBef>
              <a:spcAft>
                <a:spcPts val="0"/>
              </a:spcAft>
              <a:buClr>
                <a:schemeClr val="accent2"/>
              </a:buClr>
              <a:buSzPts val="3100"/>
              <a:buNone/>
              <a:defRPr>
                <a:solidFill>
                  <a:schemeClr val="accent2"/>
                </a:solidFill>
              </a:defRPr>
            </a:lvl2pPr>
            <a:lvl3pPr lvl="2" rtl="0">
              <a:spcBef>
                <a:spcPts val="0"/>
              </a:spcBef>
              <a:spcAft>
                <a:spcPts val="0"/>
              </a:spcAft>
              <a:buClr>
                <a:schemeClr val="accent2"/>
              </a:buClr>
              <a:buSzPts val="3100"/>
              <a:buNone/>
              <a:defRPr>
                <a:solidFill>
                  <a:schemeClr val="accent2"/>
                </a:solidFill>
              </a:defRPr>
            </a:lvl3pPr>
            <a:lvl4pPr lvl="3" rtl="0">
              <a:spcBef>
                <a:spcPts val="0"/>
              </a:spcBef>
              <a:spcAft>
                <a:spcPts val="0"/>
              </a:spcAft>
              <a:buClr>
                <a:schemeClr val="accent2"/>
              </a:buClr>
              <a:buSzPts val="3100"/>
              <a:buNone/>
              <a:defRPr>
                <a:solidFill>
                  <a:schemeClr val="accent2"/>
                </a:solidFill>
              </a:defRPr>
            </a:lvl4pPr>
            <a:lvl5pPr lvl="4" rtl="0">
              <a:spcBef>
                <a:spcPts val="0"/>
              </a:spcBef>
              <a:spcAft>
                <a:spcPts val="0"/>
              </a:spcAft>
              <a:buClr>
                <a:schemeClr val="accent2"/>
              </a:buClr>
              <a:buSzPts val="3100"/>
              <a:buNone/>
              <a:defRPr>
                <a:solidFill>
                  <a:schemeClr val="accent2"/>
                </a:solidFill>
              </a:defRPr>
            </a:lvl5pPr>
            <a:lvl6pPr lvl="5" rtl="0">
              <a:spcBef>
                <a:spcPts val="0"/>
              </a:spcBef>
              <a:spcAft>
                <a:spcPts val="0"/>
              </a:spcAft>
              <a:buClr>
                <a:schemeClr val="accent2"/>
              </a:buClr>
              <a:buSzPts val="3100"/>
              <a:buNone/>
              <a:defRPr>
                <a:solidFill>
                  <a:schemeClr val="accent2"/>
                </a:solidFill>
              </a:defRPr>
            </a:lvl6pPr>
            <a:lvl7pPr lvl="6" rtl="0">
              <a:spcBef>
                <a:spcPts val="0"/>
              </a:spcBef>
              <a:spcAft>
                <a:spcPts val="0"/>
              </a:spcAft>
              <a:buClr>
                <a:schemeClr val="accent2"/>
              </a:buClr>
              <a:buSzPts val="3100"/>
              <a:buNone/>
              <a:defRPr>
                <a:solidFill>
                  <a:schemeClr val="accent2"/>
                </a:solidFill>
              </a:defRPr>
            </a:lvl7pPr>
            <a:lvl8pPr lvl="7" rtl="0">
              <a:spcBef>
                <a:spcPts val="0"/>
              </a:spcBef>
              <a:spcAft>
                <a:spcPts val="0"/>
              </a:spcAft>
              <a:buClr>
                <a:schemeClr val="accent2"/>
              </a:buClr>
              <a:buSzPts val="3100"/>
              <a:buNone/>
              <a:defRPr>
                <a:solidFill>
                  <a:schemeClr val="accent2"/>
                </a:solidFill>
              </a:defRPr>
            </a:lvl8pPr>
            <a:lvl9pPr lvl="8" rtl="0">
              <a:spcBef>
                <a:spcPts val="0"/>
              </a:spcBef>
              <a:spcAft>
                <a:spcPts val="0"/>
              </a:spcAft>
              <a:buClr>
                <a:schemeClr val="accent2"/>
              </a:buClr>
              <a:buSzPts val="3100"/>
              <a:buNone/>
              <a:defRPr>
                <a:solidFill>
                  <a:schemeClr val="accent2"/>
                </a:solidFill>
              </a:defRPr>
            </a:lvl9pPr>
          </a:lstStyle>
          <a:p>
            <a:endParaRPr/>
          </a:p>
        </p:txBody>
      </p:sp>
      <p:sp>
        <p:nvSpPr>
          <p:cNvPr id="10822" name="Google Shape;10822;p29"/>
          <p:cNvSpPr txBox="1">
            <a:spLocks noGrp="1"/>
          </p:cNvSpPr>
          <p:nvPr>
            <p:ph type="subTitle" idx="1"/>
          </p:nvPr>
        </p:nvSpPr>
        <p:spPr>
          <a:xfrm>
            <a:off x="1546669" y="3011625"/>
            <a:ext cx="28698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Fredoka One"/>
              <a:buNone/>
              <a:defRPr sz="2000">
                <a:solidFill>
                  <a:schemeClr val="accent2"/>
                </a:solidFill>
                <a:latin typeface="Fredoka One"/>
                <a:ea typeface="Fredoka One"/>
                <a:cs typeface="Fredoka One"/>
                <a:sym typeface="Fredoka One"/>
              </a:defRPr>
            </a:lvl1pPr>
            <a:lvl2pPr lvl="1" algn="ctr" rtl="0">
              <a:spcBef>
                <a:spcPts val="0"/>
              </a:spcBef>
              <a:spcAft>
                <a:spcPts val="0"/>
              </a:spcAft>
              <a:buSzPts val="1400"/>
              <a:buNone/>
              <a:defRPr>
                <a:solidFill>
                  <a:schemeClr val="accent2"/>
                </a:solidFill>
              </a:defRPr>
            </a:lvl2pPr>
            <a:lvl3pPr lvl="2" algn="ctr" rtl="0">
              <a:spcBef>
                <a:spcPts val="0"/>
              </a:spcBef>
              <a:spcAft>
                <a:spcPts val="0"/>
              </a:spcAft>
              <a:buSzPts val="1400"/>
              <a:buNone/>
              <a:defRPr>
                <a:solidFill>
                  <a:schemeClr val="accent2"/>
                </a:solidFill>
              </a:defRPr>
            </a:lvl3pPr>
            <a:lvl4pPr lvl="3" algn="ctr" rtl="0">
              <a:spcBef>
                <a:spcPts val="0"/>
              </a:spcBef>
              <a:spcAft>
                <a:spcPts val="0"/>
              </a:spcAft>
              <a:buSzPts val="1400"/>
              <a:buNone/>
              <a:defRPr>
                <a:solidFill>
                  <a:schemeClr val="accent2"/>
                </a:solidFill>
              </a:defRPr>
            </a:lvl4pPr>
            <a:lvl5pPr lvl="4" algn="ctr" rtl="0">
              <a:spcBef>
                <a:spcPts val="0"/>
              </a:spcBef>
              <a:spcAft>
                <a:spcPts val="0"/>
              </a:spcAft>
              <a:buSzPts val="1400"/>
              <a:buNone/>
              <a:defRPr>
                <a:solidFill>
                  <a:schemeClr val="accent2"/>
                </a:solidFill>
              </a:defRPr>
            </a:lvl5pPr>
            <a:lvl6pPr lvl="5" algn="ctr" rtl="0">
              <a:spcBef>
                <a:spcPts val="0"/>
              </a:spcBef>
              <a:spcAft>
                <a:spcPts val="0"/>
              </a:spcAft>
              <a:buSzPts val="1400"/>
              <a:buNone/>
              <a:defRPr>
                <a:solidFill>
                  <a:schemeClr val="accent2"/>
                </a:solidFill>
              </a:defRPr>
            </a:lvl6pPr>
            <a:lvl7pPr lvl="6" algn="ctr" rtl="0">
              <a:spcBef>
                <a:spcPts val="0"/>
              </a:spcBef>
              <a:spcAft>
                <a:spcPts val="0"/>
              </a:spcAft>
              <a:buSzPts val="1400"/>
              <a:buNone/>
              <a:defRPr>
                <a:solidFill>
                  <a:schemeClr val="accent2"/>
                </a:solidFill>
              </a:defRPr>
            </a:lvl7pPr>
            <a:lvl8pPr lvl="7" algn="ctr" rtl="0">
              <a:spcBef>
                <a:spcPts val="0"/>
              </a:spcBef>
              <a:spcAft>
                <a:spcPts val="0"/>
              </a:spcAft>
              <a:buSzPts val="1400"/>
              <a:buNone/>
              <a:defRPr>
                <a:solidFill>
                  <a:schemeClr val="accent2"/>
                </a:solidFill>
              </a:defRPr>
            </a:lvl8pPr>
            <a:lvl9pPr lvl="8" algn="ctr" rtl="0">
              <a:spcBef>
                <a:spcPts val="0"/>
              </a:spcBef>
              <a:spcAft>
                <a:spcPts val="0"/>
              </a:spcAft>
              <a:buSzPts val="1400"/>
              <a:buNone/>
              <a:defRPr>
                <a:solidFill>
                  <a:schemeClr val="accent2"/>
                </a:solidFill>
              </a:defRPr>
            </a:lvl9pPr>
          </a:lstStyle>
          <a:p>
            <a:endParaRPr/>
          </a:p>
        </p:txBody>
      </p:sp>
      <p:sp>
        <p:nvSpPr>
          <p:cNvPr id="10823" name="Google Shape;10823;p29"/>
          <p:cNvSpPr txBox="1">
            <a:spLocks noGrp="1"/>
          </p:cNvSpPr>
          <p:nvPr>
            <p:ph type="subTitle" idx="2"/>
          </p:nvPr>
        </p:nvSpPr>
        <p:spPr>
          <a:xfrm>
            <a:off x="1546638" y="3321325"/>
            <a:ext cx="2869800" cy="942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lvl2pPr>
            <a:lvl3pPr lvl="2" algn="ctr" rtl="0">
              <a:spcBef>
                <a:spcPts val="0"/>
              </a:spcBef>
              <a:spcAft>
                <a:spcPts val="0"/>
              </a:spcAft>
              <a:buClr>
                <a:schemeClr val="dk1"/>
              </a:buClr>
              <a:buSzPts val="1400"/>
              <a:buNone/>
              <a:defRPr/>
            </a:lvl3pPr>
            <a:lvl4pPr lvl="3" algn="ctr" rtl="0">
              <a:spcBef>
                <a:spcPts val="0"/>
              </a:spcBef>
              <a:spcAft>
                <a:spcPts val="0"/>
              </a:spcAft>
              <a:buClr>
                <a:schemeClr val="dk1"/>
              </a:buClr>
              <a:buSzPts val="1400"/>
              <a:buNone/>
              <a:defRPr/>
            </a:lvl4pPr>
            <a:lvl5pPr lvl="4" algn="ctr" rtl="0">
              <a:spcBef>
                <a:spcPts val="0"/>
              </a:spcBef>
              <a:spcAft>
                <a:spcPts val="0"/>
              </a:spcAft>
              <a:buClr>
                <a:schemeClr val="dk1"/>
              </a:buClr>
              <a:buSzPts val="1400"/>
              <a:buNone/>
              <a:defRPr/>
            </a:lvl5pPr>
            <a:lvl6pPr lvl="5" algn="ctr" rtl="0">
              <a:spcBef>
                <a:spcPts val="0"/>
              </a:spcBef>
              <a:spcAft>
                <a:spcPts val="0"/>
              </a:spcAft>
              <a:buClr>
                <a:schemeClr val="dk1"/>
              </a:buClr>
              <a:buSzPts val="1400"/>
              <a:buNone/>
              <a:defRPr/>
            </a:lvl6pPr>
            <a:lvl7pPr lvl="6" algn="ctr" rtl="0">
              <a:spcBef>
                <a:spcPts val="0"/>
              </a:spcBef>
              <a:spcAft>
                <a:spcPts val="0"/>
              </a:spcAft>
              <a:buClr>
                <a:schemeClr val="dk1"/>
              </a:buClr>
              <a:buSzPts val="1400"/>
              <a:buNone/>
              <a:defRPr/>
            </a:lvl7pPr>
            <a:lvl8pPr lvl="7" algn="ctr" rtl="0">
              <a:spcBef>
                <a:spcPts val="0"/>
              </a:spcBef>
              <a:spcAft>
                <a:spcPts val="0"/>
              </a:spcAft>
              <a:buClr>
                <a:schemeClr val="dk1"/>
              </a:buClr>
              <a:buSzPts val="1400"/>
              <a:buNone/>
              <a:defRPr/>
            </a:lvl8pPr>
            <a:lvl9pPr lvl="8" algn="ctr" rtl="0">
              <a:spcBef>
                <a:spcPts val="0"/>
              </a:spcBef>
              <a:spcAft>
                <a:spcPts val="0"/>
              </a:spcAft>
              <a:buClr>
                <a:schemeClr val="dk1"/>
              </a:buClr>
              <a:buSzPts val="1400"/>
              <a:buNone/>
              <a:defRPr/>
            </a:lvl9pPr>
          </a:lstStyle>
          <a:p>
            <a:endParaRPr/>
          </a:p>
        </p:txBody>
      </p:sp>
      <p:sp>
        <p:nvSpPr>
          <p:cNvPr id="10824" name="Google Shape;10824;p29"/>
          <p:cNvSpPr txBox="1">
            <a:spLocks noGrp="1"/>
          </p:cNvSpPr>
          <p:nvPr>
            <p:ph type="subTitle" idx="3"/>
          </p:nvPr>
        </p:nvSpPr>
        <p:spPr>
          <a:xfrm flipH="1">
            <a:off x="4842838" y="3011625"/>
            <a:ext cx="2869800" cy="32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Fredoka One"/>
              <a:buNone/>
              <a:defRPr sz="2000">
                <a:solidFill>
                  <a:schemeClr val="accent2"/>
                </a:solidFill>
                <a:latin typeface="Fredoka One"/>
                <a:ea typeface="Fredoka One"/>
                <a:cs typeface="Fredoka One"/>
                <a:sym typeface="Fredoka One"/>
              </a:defRPr>
            </a:lvl1pPr>
            <a:lvl2pPr lvl="1" algn="ctr" rtl="0">
              <a:spcBef>
                <a:spcPts val="0"/>
              </a:spcBef>
              <a:spcAft>
                <a:spcPts val="0"/>
              </a:spcAft>
              <a:buSzPts val="1400"/>
              <a:buNone/>
              <a:defRPr>
                <a:solidFill>
                  <a:schemeClr val="accent2"/>
                </a:solidFill>
              </a:defRPr>
            </a:lvl2pPr>
            <a:lvl3pPr lvl="2" algn="ctr" rtl="0">
              <a:spcBef>
                <a:spcPts val="0"/>
              </a:spcBef>
              <a:spcAft>
                <a:spcPts val="0"/>
              </a:spcAft>
              <a:buSzPts val="1400"/>
              <a:buNone/>
              <a:defRPr>
                <a:solidFill>
                  <a:schemeClr val="accent2"/>
                </a:solidFill>
              </a:defRPr>
            </a:lvl3pPr>
            <a:lvl4pPr lvl="3" algn="ctr" rtl="0">
              <a:spcBef>
                <a:spcPts val="0"/>
              </a:spcBef>
              <a:spcAft>
                <a:spcPts val="0"/>
              </a:spcAft>
              <a:buSzPts val="1400"/>
              <a:buNone/>
              <a:defRPr>
                <a:solidFill>
                  <a:schemeClr val="accent2"/>
                </a:solidFill>
              </a:defRPr>
            </a:lvl4pPr>
            <a:lvl5pPr lvl="4" algn="ctr" rtl="0">
              <a:spcBef>
                <a:spcPts val="0"/>
              </a:spcBef>
              <a:spcAft>
                <a:spcPts val="0"/>
              </a:spcAft>
              <a:buSzPts val="1400"/>
              <a:buNone/>
              <a:defRPr>
                <a:solidFill>
                  <a:schemeClr val="accent2"/>
                </a:solidFill>
              </a:defRPr>
            </a:lvl5pPr>
            <a:lvl6pPr lvl="5" algn="ctr" rtl="0">
              <a:spcBef>
                <a:spcPts val="0"/>
              </a:spcBef>
              <a:spcAft>
                <a:spcPts val="0"/>
              </a:spcAft>
              <a:buSzPts val="1400"/>
              <a:buNone/>
              <a:defRPr>
                <a:solidFill>
                  <a:schemeClr val="accent2"/>
                </a:solidFill>
              </a:defRPr>
            </a:lvl6pPr>
            <a:lvl7pPr lvl="6" algn="ctr" rtl="0">
              <a:spcBef>
                <a:spcPts val="0"/>
              </a:spcBef>
              <a:spcAft>
                <a:spcPts val="0"/>
              </a:spcAft>
              <a:buSzPts val="1400"/>
              <a:buNone/>
              <a:defRPr>
                <a:solidFill>
                  <a:schemeClr val="accent2"/>
                </a:solidFill>
              </a:defRPr>
            </a:lvl7pPr>
            <a:lvl8pPr lvl="7" algn="ctr" rtl="0">
              <a:spcBef>
                <a:spcPts val="0"/>
              </a:spcBef>
              <a:spcAft>
                <a:spcPts val="0"/>
              </a:spcAft>
              <a:buSzPts val="1400"/>
              <a:buNone/>
              <a:defRPr>
                <a:solidFill>
                  <a:schemeClr val="accent2"/>
                </a:solidFill>
              </a:defRPr>
            </a:lvl8pPr>
            <a:lvl9pPr lvl="8" algn="ctr" rtl="0">
              <a:spcBef>
                <a:spcPts val="0"/>
              </a:spcBef>
              <a:spcAft>
                <a:spcPts val="0"/>
              </a:spcAft>
              <a:buSzPts val="1400"/>
              <a:buNone/>
              <a:defRPr>
                <a:solidFill>
                  <a:schemeClr val="accent2"/>
                </a:solidFill>
              </a:defRPr>
            </a:lvl9pPr>
          </a:lstStyle>
          <a:p>
            <a:endParaRPr/>
          </a:p>
        </p:txBody>
      </p:sp>
      <p:sp>
        <p:nvSpPr>
          <p:cNvPr id="10825" name="Google Shape;10825;p29"/>
          <p:cNvSpPr txBox="1">
            <a:spLocks noGrp="1"/>
          </p:cNvSpPr>
          <p:nvPr>
            <p:ph type="subTitle" idx="4"/>
          </p:nvPr>
        </p:nvSpPr>
        <p:spPr>
          <a:xfrm flipH="1">
            <a:off x="4842837" y="3322199"/>
            <a:ext cx="2869800" cy="942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lvl2pPr>
            <a:lvl3pPr lvl="2" algn="ctr" rtl="0">
              <a:spcBef>
                <a:spcPts val="0"/>
              </a:spcBef>
              <a:spcAft>
                <a:spcPts val="0"/>
              </a:spcAft>
              <a:buClr>
                <a:schemeClr val="dk1"/>
              </a:buClr>
              <a:buSzPts val="1400"/>
              <a:buNone/>
              <a:defRPr/>
            </a:lvl3pPr>
            <a:lvl4pPr lvl="3" algn="ctr" rtl="0">
              <a:spcBef>
                <a:spcPts val="0"/>
              </a:spcBef>
              <a:spcAft>
                <a:spcPts val="0"/>
              </a:spcAft>
              <a:buClr>
                <a:schemeClr val="dk1"/>
              </a:buClr>
              <a:buSzPts val="1400"/>
              <a:buNone/>
              <a:defRPr/>
            </a:lvl4pPr>
            <a:lvl5pPr lvl="4" algn="ctr" rtl="0">
              <a:spcBef>
                <a:spcPts val="0"/>
              </a:spcBef>
              <a:spcAft>
                <a:spcPts val="0"/>
              </a:spcAft>
              <a:buClr>
                <a:schemeClr val="dk1"/>
              </a:buClr>
              <a:buSzPts val="1400"/>
              <a:buNone/>
              <a:defRPr/>
            </a:lvl5pPr>
            <a:lvl6pPr lvl="5" algn="ctr" rtl="0">
              <a:spcBef>
                <a:spcPts val="0"/>
              </a:spcBef>
              <a:spcAft>
                <a:spcPts val="0"/>
              </a:spcAft>
              <a:buClr>
                <a:schemeClr val="dk1"/>
              </a:buClr>
              <a:buSzPts val="1400"/>
              <a:buNone/>
              <a:defRPr/>
            </a:lvl6pPr>
            <a:lvl7pPr lvl="6" algn="ctr" rtl="0">
              <a:spcBef>
                <a:spcPts val="0"/>
              </a:spcBef>
              <a:spcAft>
                <a:spcPts val="0"/>
              </a:spcAft>
              <a:buClr>
                <a:schemeClr val="dk1"/>
              </a:buClr>
              <a:buSzPts val="1400"/>
              <a:buNone/>
              <a:defRPr/>
            </a:lvl7pPr>
            <a:lvl8pPr lvl="7" algn="ctr" rtl="0">
              <a:spcBef>
                <a:spcPts val="0"/>
              </a:spcBef>
              <a:spcAft>
                <a:spcPts val="0"/>
              </a:spcAft>
              <a:buClr>
                <a:schemeClr val="dk1"/>
              </a:buClr>
              <a:buSzPts val="1400"/>
              <a:buNone/>
              <a:defRPr/>
            </a:lvl8pPr>
            <a:lvl9pPr lvl="8" algn="ctr" rtl="0">
              <a:spcBef>
                <a:spcPts val="0"/>
              </a:spcBef>
              <a:spcAft>
                <a:spcPts val="0"/>
              </a:spcAft>
              <a:buClr>
                <a:schemeClr val="dk1"/>
              </a:buClr>
              <a:buSzPts val="1400"/>
              <a:buNone/>
              <a:defRPr/>
            </a:lvl9pPr>
          </a:lstStyle>
          <a:p>
            <a:endParaRPr/>
          </a:p>
        </p:txBody>
      </p:sp>
      <p:grpSp>
        <p:nvGrpSpPr>
          <p:cNvPr id="10826" name="Google Shape;10826;p29"/>
          <p:cNvGrpSpPr/>
          <p:nvPr/>
        </p:nvGrpSpPr>
        <p:grpSpPr>
          <a:xfrm flipH="1">
            <a:off x="2895230" y="3625665"/>
            <a:ext cx="3477209" cy="3442588"/>
            <a:chOff x="1719500" y="647950"/>
            <a:chExt cx="4376050" cy="4333025"/>
          </a:xfrm>
        </p:grpSpPr>
        <p:sp>
          <p:nvSpPr>
            <p:cNvPr id="10827" name="Google Shape;10827;p29"/>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29"/>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29"/>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29"/>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29"/>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29"/>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29"/>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29"/>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29"/>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29"/>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29"/>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29"/>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29"/>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29"/>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29"/>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29"/>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29"/>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29"/>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29"/>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29"/>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29"/>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29"/>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29"/>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29"/>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29"/>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29"/>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29"/>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29"/>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29"/>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29"/>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7" name="Google Shape;10857;p29"/>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29"/>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29"/>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29"/>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29"/>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29"/>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29"/>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4" name="Google Shape;10864;p29"/>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29"/>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29"/>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29"/>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29"/>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9" name="Google Shape;10869;p29"/>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0" name="Google Shape;10870;p29"/>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29"/>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29"/>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29"/>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29"/>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29"/>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29"/>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29"/>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29"/>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9" name="Google Shape;10879;p29"/>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29"/>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29"/>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29"/>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29"/>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29"/>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29"/>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29"/>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29"/>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8" name="Google Shape;10888;p29"/>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9" name="Google Shape;10889;p29"/>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29"/>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29"/>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29"/>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29"/>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29"/>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29"/>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29"/>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29"/>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29"/>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29"/>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29"/>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29"/>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29"/>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29"/>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29"/>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29"/>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29"/>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29"/>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8" name="Google Shape;10908;p29"/>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29"/>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29"/>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29"/>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29"/>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29"/>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29"/>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29"/>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29"/>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29"/>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29"/>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29"/>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29"/>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1" name="Google Shape;10921;p29"/>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29"/>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29"/>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29"/>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29"/>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29"/>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29"/>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29"/>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29"/>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0" name="Google Shape;10930;p29"/>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29"/>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29"/>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29"/>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29"/>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29"/>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29"/>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29"/>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29"/>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29"/>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29"/>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29"/>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29"/>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29"/>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29"/>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29"/>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29"/>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29"/>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29"/>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29"/>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29"/>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29"/>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29"/>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29"/>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29"/>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29"/>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29"/>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29"/>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29"/>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29"/>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29"/>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29"/>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29"/>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29"/>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29"/>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29"/>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29"/>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29"/>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29"/>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29"/>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29"/>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29"/>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29"/>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29"/>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29"/>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29"/>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29"/>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29"/>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29"/>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29"/>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29"/>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29"/>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29"/>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29"/>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29"/>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29"/>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29"/>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29"/>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29"/>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29"/>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29"/>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29"/>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29"/>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29"/>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29"/>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29"/>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29"/>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29"/>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29"/>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29"/>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29"/>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29"/>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29"/>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29"/>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29"/>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29"/>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29"/>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29"/>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29"/>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29"/>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29"/>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29"/>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29"/>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29"/>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29"/>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29"/>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29"/>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29"/>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29"/>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29"/>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29"/>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29"/>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29"/>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29"/>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29"/>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29"/>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29"/>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29"/>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29"/>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29"/>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29"/>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29"/>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29"/>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29"/>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29"/>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29"/>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29"/>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1037;p29"/>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29"/>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29"/>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29"/>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29"/>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29"/>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29"/>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29"/>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29"/>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29"/>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29"/>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29"/>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29"/>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29"/>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29"/>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29"/>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29"/>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29"/>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29"/>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29"/>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29"/>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29"/>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29"/>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29"/>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29"/>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29"/>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29"/>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29"/>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29"/>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29"/>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29"/>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29"/>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4">
  <p:cSld name="CUSTOM_3_4_1">
    <p:spTree>
      <p:nvGrpSpPr>
        <p:cNvPr id="1" name="Shape 11561"/>
        <p:cNvGrpSpPr/>
        <p:nvPr/>
      </p:nvGrpSpPr>
      <p:grpSpPr>
        <a:xfrm>
          <a:off x="0" y="0"/>
          <a:ext cx="0" cy="0"/>
          <a:chOff x="0" y="0"/>
          <a:chExt cx="0" cy="0"/>
        </a:xfrm>
      </p:grpSpPr>
      <p:grpSp>
        <p:nvGrpSpPr>
          <p:cNvPr id="11562" name="Google Shape;11562;p31"/>
          <p:cNvGrpSpPr/>
          <p:nvPr/>
        </p:nvGrpSpPr>
        <p:grpSpPr>
          <a:xfrm flipH="1">
            <a:off x="6547530" y="-569560"/>
            <a:ext cx="3477209" cy="3442588"/>
            <a:chOff x="1719500" y="647950"/>
            <a:chExt cx="4376050" cy="4333025"/>
          </a:xfrm>
        </p:grpSpPr>
        <p:sp>
          <p:nvSpPr>
            <p:cNvPr id="11563" name="Google Shape;11563;p31"/>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31"/>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5" name="Google Shape;11565;p31"/>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6" name="Google Shape;11566;p31"/>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31"/>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8" name="Google Shape;11568;p31"/>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9" name="Google Shape;11569;p31"/>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31"/>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1" name="Google Shape;11571;p31"/>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31"/>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31"/>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4" name="Google Shape;11574;p31"/>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5" name="Google Shape;11575;p31"/>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31"/>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7" name="Google Shape;11577;p31"/>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8" name="Google Shape;11578;p31"/>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31"/>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0" name="Google Shape;11580;p31"/>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1" name="Google Shape;11581;p31"/>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31"/>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3" name="Google Shape;11583;p31"/>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4" name="Google Shape;11584;p31"/>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5" name="Google Shape;11585;p31"/>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6" name="Google Shape;11586;p31"/>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7" name="Google Shape;11587;p31"/>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8" name="Google Shape;11588;p31"/>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11589;p31"/>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31"/>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31"/>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11592;p31"/>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3" name="Google Shape;11593;p31"/>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4" name="Google Shape;11594;p31"/>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5" name="Google Shape;11595;p31"/>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6" name="Google Shape;11596;p31"/>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7" name="Google Shape;11597;p31"/>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8" name="Google Shape;11598;p31"/>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9" name="Google Shape;11599;p31"/>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0" name="Google Shape;11600;p31"/>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1" name="Google Shape;11601;p31"/>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2" name="Google Shape;11602;p31"/>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3" name="Google Shape;11603;p31"/>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4" name="Google Shape;11604;p31"/>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5" name="Google Shape;11605;p31"/>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31"/>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31"/>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8" name="Google Shape;11608;p31"/>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9" name="Google Shape;11609;p31"/>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0" name="Google Shape;11610;p31"/>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1" name="Google Shape;11611;p31"/>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2" name="Google Shape;11612;p31"/>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3" name="Google Shape;11613;p31"/>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4" name="Google Shape;11614;p31"/>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5" name="Google Shape;11615;p31"/>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6" name="Google Shape;11616;p31"/>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7" name="Google Shape;11617;p31"/>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8" name="Google Shape;11618;p31"/>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9" name="Google Shape;11619;p31"/>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0" name="Google Shape;11620;p31"/>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11621;p31"/>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2" name="Google Shape;11622;p31"/>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3" name="Google Shape;11623;p31"/>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4" name="Google Shape;11624;p31"/>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5" name="Google Shape;11625;p31"/>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6" name="Google Shape;11626;p31"/>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7" name="Google Shape;11627;p31"/>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8" name="Google Shape;11628;p31"/>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9" name="Google Shape;11629;p31"/>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0" name="Google Shape;11630;p31"/>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1" name="Google Shape;11631;p31"/>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2" name="Google Shape;11632;p31"/>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3" name="Google Shape;11633;p31"/>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4" name="Google Shape;11634;p31"/>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5" name="Google Shape;11635;p31"/>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6" name="Google Shape;11636;p31"/>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7" name="Google Shape;11637;p31"/>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8" name="Google Shape;11638;p31"/>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9" name="Google Shape;11639;p31"/>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0" name="Google Shape;11640;p31"/>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1" name="Google Shape;11641;p31"/>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2" name="Google Shape;11642;p31"/>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3" name="Google Shape;11643;p31"/>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4" name="Google Shape;11644;p31"/>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5" name="Google Shape;11645;p31"/>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6" name="Google Shape;11646;p31"/>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7" name="Google Shape;11647;p31"/>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8" name="Google Shape;11648;p31"/>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9" name="Google Shape;11649;p31"/>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0" name="Google Shape;11650;p31"/>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11651;p31"/>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11652;p31"/>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3" name="Google Shape;11653;p31"/>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4" name="Google Shape;11654;p31"/>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5" name="Google Shape;11655;p31"/>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6" name="Google Shape;11656;p31"/>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7" name="Google Shape;11657;p31"/>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8" name="Google Shape;11658;p31"/>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9" name="Google Shape;11659;p31"/>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0" name="Google Shape;11660;p31"/>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1" name="Google Shape;11661;p31"/>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2" name="Google Shape;11662;p31"/>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3" name="Google Shape;11663;p31"/>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11664;p31"/>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11665;p31"/>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31"/>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7" name="Google Shape;11667;p31"/>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8" name="Google Shape;11668;p31"/>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9" name="Google Shape;11669;p31"/>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0" name="Google Shape;11670;p31"/>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1" name="Google Shape;11671;p31"/>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2" name="Google Shape;11672;p31"/>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3" name="Google Shape;11673;p31"/>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4" name="Google Shape;11674;p31"/>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5" name="Google Shape;11675;p31"/>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6" name="Google Shape;11676;p31"/>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11677;p31"/>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31"/>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9" name="Google Shape;11679;p31"/>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0" name="Google Shape;11680;p31"/>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1" name="Google Shape;11681;p31"/>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2" name="Google Shape;11682;p31"/>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3" name="Google Shape;11683;p31"/>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4" name="Google Shape;11684;p31"/>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5" name="Google Shape;11685;p31"/>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6" name="Google Shape;11686;p31"/>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7" name="Google Shape;11687;p31"/>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8" name="Google Shape;11688;p31"/>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9" name="Google Shape;11689;p31"/>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0" name="Google Shape;11690;p31"/>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1" name="Google Shape;11691;p31"/>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2" name="Google Shape;11692;p31"/>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3" name="Google Shape;11693;p31"/>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4" name="Google Shape;11694;p31"/>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5" name="Google Shape;11695;p31"/>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6" name="Google Shape;11696;p31"/>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7" name="Google Shape;11697;p31"/>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8" name="Google Shape;11698;p31"/>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31"/>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1700;p31"/>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31"/>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11702;p31"/>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3" name="Google Shape;11703;p31"/>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4" name="Google Shape;11704;p31"/>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11705;p31"/>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6" name="Google Shape;11706;p31"/>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7" name="Google Shape;11707;p31"/>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8" name="Google Shape;11708;p31"/>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9" name="Google Shape;11709;p31"/>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0" name="Google Shape;11710;p31"/>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11711;p31"/>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2" name="Google Shape;11712;p31"/>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3" name="Google Shape;11713;p31"/>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11714;p31"/>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5" name="Google Shape;11715;p31"/>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6" name="Google Shape;11716;p31"/>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7" name="Google Shape;11717;p31"/>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8" name="Google Shape;11718;p31"/>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9" name="Google Shape;11719;p31"/>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1720;p31"/>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1" name="Google Shape;11721;p31"/>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2" name="Google Shape;11722;p31"/>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3" name="Google Shape;11723;p31"/>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1724;p31"/>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5" name="Google Shape;11725;p31"/>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6" name="Google Shape;11726;p31"/>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7" name="Google Shape;11727;p31"/>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8" name="Google Shape;11728;p31"/>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9" name="Google Shape;11729;p31"/>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0" name="Google Shape;11730;p31"/>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1" name="Google Shape;11731;p31"/>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2" name="Google Shape;11732;p31"/>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11733;p31"/>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4" name="Google Shape;11734;p31"/>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5" name="Google Shape;11735;p31"/>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6" name="Google Shape;11736;p31"/>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7" name="Google Shape;11737;p31"/>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8" name="Google Shape;11738;p31"/>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9" name="Google Shape;11739;p31"/>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0" name="Google Shape;11740;p31"/>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1" name="Google Shape;11741;p31"/>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2" name="Google Shape;11742;p31"/>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3" name="Google Shape;11743;p31"/>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11744;p31"/>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5" name="Google Shape;11745;p31"/>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6" name="Google Shape;11746;p31"/>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7" name="Google Shape;11747;p31"/>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8" name="Google Shape;11748;p31"/>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9" name="Google Shape;11749;p31"/>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0" name="Google Shape;11750;p31"/>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1" name="Google Shape;11751;p31"/>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2" name="Google Shape;11752;p31"/>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3" name="Google Shape;11753;p31"/>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11754;p31"/>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5" name="Google Shape;11755;p31"/>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6" name="Google Shape;11756;p31"/>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7" name="Google Shape;11757;p31"/>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8" name="Google Shape;11758;p31"/>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9" name="Google Shape;11759;p31"/>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0" name="Google Shape;11760;p31"/>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11761;p31"/>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11762;p31"/>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3" name="Google Shape;11763;p31"/>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4" name="Google Shape;11764;p31"/>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5" name="Google Shape;11765;p31"/>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6" name="Google Shape;11766;p31"/>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7" name="Google Shape;11767;p31"/>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8" name="Google Shape;11768;p31"/>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9" name="Google Shape;11769;p31"/>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31"/>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11771;p31"/>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2" name="Google Shape;11772;p31"/>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3" name="Google Shape;11773;p31"/>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4" name="Google Shape;11774;p31"/>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11775;p31"/>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6" name="Google Shape;11776;p31"/>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7" name="Google Shape;11777;p31"/>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8" name="Google Shape;11778;p31"/>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9" name="Google Shape;11779;p31"/>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0" name="Google Shape;11780;p31"/>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1" name="Google Shape;11781;p31"/>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2" name="Google Shape;11782;p31"/>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3" name="Google Shape;11783;p31"/>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4" name="Google Shape;11784;p31"/>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5" name="Google Shape;11785;p31"/>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6" name="Google Shape;11786;p31"/>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7" name="Google Shape;11787;p31"/>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8" name="Google Shape;11788;p31"/>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9" name="Google Shape;11789;p31"/>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0" name="Google Shape;11790;p31"/>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11791;p31"/>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2" name="Google Shape;11792;p31"/>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11793;p31"/>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4" name="Google Shape;11794;p31"/>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5" name="Google Shape;11795;p31"/>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6" name="Google Shape;11796;p31"/>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7" name="Google Shape;11797;p31"/>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8" name="Google Shape;11798;p31"/>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9" name="Google Shape;11799;p31"/>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0" name="Google Shape;11800;p31"/>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1" name="Google Shape;11801;p31"/>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2" name="Google Shape;11802;p31"/>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31"/>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4" name="Google Shape;11804;p31"/>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5" name="Google Shape;11805;p31"/>
          <p:cNvGrpSpPr/>
          <p:nvPr/>
        </p:nvGrpSpPr>
        <p:grpSpPr>
          <a:xfrm flipH="1">
            <a:off x="365955" y="3720940"/>
            <a:ext cx="3477209" cy="3442588"/>
            <a:chOff x="1719500" y="647950"/>
            <a:chExt cx="4376050" cy="4333025"/>
          </a:xfrm>
        </p:grpSpPr>
        <p:sp>
          <p:nvSpPr>
            <p:cNvPr id="11806" name="Google Shape;11806;p31"/>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7" name="Google Shape;11807;p31"/>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8" name="Google Shape;11808;p31"/>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9" name="Google Shape;11809;p31"/>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0" name="Google Shape;11810;p31"/>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1" name="Google Shape;11811;p31"/>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2" name="Google Shape;11812;p31"/>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3" name="Google Shape;11813;p31"/>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4" name="Google Shape;11814;p31"/>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5" name="Google Shape;11815;p31"/>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6" name="Google Shape;11816;p31"/>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7" name="Google Shape;11817;p31"/>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8" name="Google Shape;11818;p31"/>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9" name="Google Shape;11819;p31"/>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0" name="Google Shape;11820;p31"/>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1" name="Google Shape;11821;p31"/>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2" name="Google Shape;11822;p31"/>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3" name="Google Shape;11823;p31"/>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4" name="Google Shape;11824;p31"/>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5" name="Google Shape;11825;p31"/>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6" name="Google Shape;11826;p31"/>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31"/>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31"/>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11829;p31"/>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0" name="Google Shape;11830;p31"/>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1" name="Google Shape;11831;p31"/>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2" name="Google Shape;11832;p31"/>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11833;p31"/>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31"/>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31"/>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31"/>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31"/>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8" name="Google Shape;11838;p31"/>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9" name="Google Shape;11839;p31"/>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0" name="Google Shape;11840;p31"/>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1" name="Google Shape;11841;p31"/>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2" name="Google Shape;11842;p31"/>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3" name="Google Shape;11843;p31"/>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4" name="Google Shape;11844;p31"/>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5" name="Google Shape;11845;p31"/>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6" name="Google Shape;11846;p31"/>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7" name="Google Shape;11847;p31"/>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8" name="Google Shape;11848;p31"/>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9" name="Google Shape;11849;p31"/>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0" name="Google Shape;11850;p31"/>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1" name="Google Shape;11851;p31"/>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2" name="Google Shape;11852;p31"/>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31"/>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4" name="Google Shape;11854;p31"/>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5" name="Google Shape;11855;p31"/>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6" name="Google Shape;11856;p31"/>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31"/>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31"/>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31"/>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31"/>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31"/>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31"/>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3" name="Google Shape;11863;p31"/>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4" name="Google Shape;11864;p31"/>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5" name="Google Shape;11865;p31"/>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31"/>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7" name="Google Shape;11867;p31"/>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8" name="Google Shape;11868;p31"/>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9" name="Google Shape;11869;p31"/>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0" name="Google Shape;11870;p31"/>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1" name="Google Shape;11871;p31"/>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31"/>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3" name="Google Shape;11873;p31"/>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4" name="Google Shape;11874;p31"/>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5" name="Google Shape;11875;p31"/>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6" name="Google Shape;11876;p31"/>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7" name="Google Shape;11877;p31"/>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8" name="Google Shape;11878;p31"/>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9" name="Google Shape;11879;p31"/>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0" name="Google Shape;11880;p31"/>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1" name="Google Shape;11881;p31"/>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2" name="Google Shape;11882;p31"/>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3" name="Google Shape;11883;p31"/>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4" name="Google Shape;11884;p31"/>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5" name="Google Shape;11885;p31"/>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6" name="Google Shape;11886;p31"/>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7" name="Google Shape;11887;p31"/>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8" name="Google Shape;11888;p31"/>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9" name="Google Shape;11889;p31"/>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0" name="Google Shape;11890;p31"/>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1" name="Google Shape;11891;p31"/>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2" name="Google Shape;11892;p31"/>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3" name="Google Shape;11893;p31"/>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4" name="Google Shape;11894;p31"/>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5" name="Google Shape;11895;p31"/>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6" name="Google Shape;11896;p31"/>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7" name="Google Shape;11897;p31"/>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8" name="Google Shape;11898;p31"/>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9" name="Google Shape;11899;p31"/>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31"/>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31"/>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2" name="Google Shape;11902;p31"/>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31"/>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4" name="Google Shape;11904;p31"/>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5" name="Google Shape;11905;p31"/>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6" name="Google Shape;11906;p31"/>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7" name="Google Shape;11907;p31"/>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8" name="Google Shape;11908;p31"/>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9" name="Google Shape;11909;p31"/>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0" name="Google Shape;11910;p31"/>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1" name="Google Shape;11911;p31"/>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2" name="Google Shape;11912;p31"/>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3" name="Google Shape;11913;p31"/>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4" name="Google Shape;11914;p31"/>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5" name="Google Shape;11915;p31"/>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6" name="Google Shape;11916;p31"/>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7" name="Google Shape;11917;p31"/>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8" name="Google Shape;11918;p31"/>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9" name="Google Shape;11919;p31"/>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0" name="Google Shape;11920;p31"/>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1" name="Google Shape;11921;p31"/>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2" name="Google Shape;11922;p31"/>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3" name="Google Shape;11923;p31"/>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4" name="Google Shape;11924;p31"/>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5" name="Google Shape;11925;p31"/>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6" name="Google Shape;11926;p31"/>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7" name="Google Shape;11927;p31"/>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8" name="Google Shape;11928;p31"/>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9" name="Google Shape;11929;p31"/>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31"/>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1" name="Google Shape;11931;p31"/>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2" name="Google Shape;11932;p31"/>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3" name="Google Shape;11933;p31"/>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4" name="Google Shape;11934;p31"/>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5" name="Google Shape;11935;p31"/>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6" name="Google Shape;11936;p31"/>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7" name="Google Shape;11937;p31"/>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8" name="Google Shape;11938;p31"/>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9" name="Google Shape;11939;p31"/>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0" name="Google Shape;11940;p31"/>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1" name="Google Shape;11941;p31"/>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2" name="Google Shape;11942;p31"/>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3" name="Google Shape;11943;p31"/>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4" name="Google Shape;11944;p31"/>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5" name="Google Shape;11945;p31"/>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31"/>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31"/>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8" name="Google Shape;11948;p31"/>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9" name="Google Shape;11949;p31"/>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0" name="Google Shape;11950;p31"/>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1" name="Google Shape;11951;p31"/>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2" name="Google Shape;11952;p31"/>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3" name="Google Shape;11953;p31"/>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4" name="Google Shape;11954;p31"/>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5" name="Google Shape;11955;p31"/>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6" name="Google Shape;11956;p31"/>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7" name="Google Shape;11957;p31"/>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31"/>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31"/>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0" name="Google Shape;11960;p31"/>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1" name="Google Shape;11961;p31"/>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2" name="Google Shape;11962;p31"/>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3" name="Google Shape;11963;p31"/>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4" name="Google Shape;11964;p31"/>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31"/>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31"/>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7" name="Google Shape;11967;p31"/>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8" name="Google Shape;11968;p31"/>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9" name="Google Shape;11969;p31"/>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0" name="Google Shape;11970;p31"/>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1" name="Google Shape;11971;p31"/>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2" name="Google Shape;11972;p31"/>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3" name="Google Shape;11973;p31"/>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4" name="Google Shape;11974;p31"/>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5" name="Google Shape;11975;p31"/>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6" name="Google Shape;11976;p31"/>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7" name="Google Shape;11977;p31"/>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8" name="Google Shape;11978;p31"/>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9" name="Google Shape;11979;p31"/>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0" name="Google Shape;11980;p31"/>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1" name="Google Shape;11981;p31"/>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2" name="Google Shape;11982;p31"/>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3" name="Google Shape;11983;p31"/>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4" name="Google Shape;11984;p31"/>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5" name="Google Shape;11985;p31"/>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6" name="Google Shape;11986;p31"/>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7" name="Google Shape;11987;p31"/>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8" name="Google Shape;11988;p31"/>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9" name="Google Shape;11989;p31"/>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0" name="Google Shape;11990;p31"/>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1" name="Google Shape;11991;p31"/>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2" name="Google Shape;11992;p31"/>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3" name="Google Shape;11993;p31"/>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4" name="Google Shape;11994;p31"/>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5" name="Google Shape;11995;p31"/>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6" name="Google Shape;11996;p31"/>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7" name="Google Shape;11997;p31"/>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8" name="Google Shape;11998;p31"/>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9" name="Google Shape;11999;p31"/>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0" name="Google Shape;12000;p31"/>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1" name="Google Shape;12001;p31"/>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2" name="Google Shape;12002;p31"/>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3" name="Google Shape;12003;p31"/>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4" name="Google Shape;12004;p31"/>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5" name="Google Shape;12005;p31"/>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6" name="Google Shape;12006;p31"/>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7" name="Google Shape;12007;p31"/>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8" name="Google Shape;12008;p31"/>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9" name="Google Shape;12009;p31"/>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0" name="Google Shape;12010;p31"/>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1" name="Google Shape;12011;p31"/>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2" name="Google Shape;12012;p31"/>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3" name="Google Shape;12013;p31"/>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4" name="Google Shape;12014;p31"/>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5" name="Google Shape;12015;p31"/>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6" name="Google Shape;12016;p31"/>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7" name="Google Shape;12017;p31"/>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8" name="Google Shape;12018;p31"/>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9" name="Google Shape;12019;p31"/>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0" name="Google Shape;12020;p31"/>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1" name="Google Shape;12021;p31"/>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2" name="Google Shape;12022;p31"/>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3" name="Google Shape;12023;p31"/>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4" name="Google Shape;12024;p31"/>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5" name="Google Shape;12025;p31"/>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6" name="Google Shape;12026;p31"/>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7" name="Google Shape;12027;p31"/>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8" name="Google Shape;12028;p31"/>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9" name="Google Shape;12029;p31"/>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31"/>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1" name="Google Shape;12031;p31"/>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2" name="Google Shape;12032;p31"/>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3" name="Google Shape;12033;p31"/>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4" name="Google Shape;12034;p31"/>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5" name="Google Shape;12035;p31"/>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6" name="Google Shape;12036;p31"/>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7" name="Google Shape;12037;p31"/>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8" name="Google Shape;12038;p31"/>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9" name="Google Shape;12039;p31"/>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0" name="Google Shape;12040;p31"/>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1" name="Google Shape;12041;p31"/>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2" name="Google Shape;12042;p31"/>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3" name="Google Shape;12043;p31"/>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4" name="Google Shape;12044;p31"/>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5" name="Google Shape;12045;p31"/>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6" name="Google Shape;12046;p31"/>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7" name="Google Shape;12047;p31"/>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48" name="Google Shape;12048;p31"/>
          <p:cNvSpPr txBox="1">
            <a:spLocks noGrp="1"/>
          </p:cNvSpPr>
          <p:nvPr>
            <p:ph type="title"/>
          </p:nvPr>
        </p:nvSpPr>
        <p:spPr>
          <a:xfrm>
            <a:off x="713225" y="539500"/>
            <a:ext cx="77175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000"/>
              <a:buNone/>
              <a:defRPr>
                <a:solidFill>
                  <a:schemeClr val="accent2"/>
                </a:solidFill>
              </a:defRPr>
            </a:lvl1pPr>
            <a:lvl2pPr lvl="1" rtl="0">
              <a:spcBef>
                <a:spcPts val="0"/>
              </a:spcBef>
              <a:spcAft>
                <a:spcPts val="0"/>
              </a:spcAft>
              <a:buClr>
                <a:schemeClr val="accent2"/>
              </a:buClr>
              <a:buSzPts val="3100"/>
              <a:buNone/>
              <a:defRPr>
                <a:solidFill>
                  <a:schemeClr val="accent2"/>
                </a:solidFill>
              </a:defRPr>
            </a:lvl2pPr>
            <a:lvl3pPr lvl="2" rtl="0">
              <a:spcBef>
                <a:spcPts val="0"/>
              </a:spcBef>
              <a:spcAft>
                <a:spcPts val="0"/>
              </a:spcAft>
              <a:buClr>
                <a:schemeClr val="accent2"/>
              </a:buClr>
              <a:buSzPts val="3100"/>
              <a:buNone/>
              <a:defRPr>
                <a:solidFill>
                  <a:schemeClr val="accent2"/>
                </a:solidFill>
              </a:defRPr>
            </a:lvl3pPr>
            <a:lvl4pPr lvl="3" rtl="0">
              <a:spcBef>
                <a:spcPts val="0"/>
              </a:spcBef>
              <a:spcAft>
                <a:spcPts val="0"/>
              </a:spcAft>
              <a:buClr>
                <a:schemeClr val="accent2"/>
              </a:buClr>
              <a:buSzPts val="3100"/>
              <a:buNone/>
              <a:defRPr>
                <a:solidFill>
                  <a:schemeClr val="accent2"/>
                </a:solidFill>
              </a:defRPr>
            </a:lvl4pPr>
            <a:lvl5pPr lvl="4" rtl="0">
              <a:spcBef>
                <a:spcPts val="0"/>
              </a:spcBef>
              <a:spcAft>
                <a:spcPts val="0"/>
              </a:spcAft>
              <a:buClr>
                <a:schemeClr val="accent2"/>
              </a:buClr>
              <a:buSzPts val="3100"/>
              <a:buNone/>
              <a:defRPr>
                <a:solidFill>
                  <a:schemeClr val="accent2"/>
                </a:solidFill>
              </a:defRPr>
            </a:lvl5pPr>
            <a:lvl6pPr lvl="5" rtl="0">
              <a:spcBef>
                <a:spcPts val="0"/>
              </a:spcBef>
              <a:spcAft>
                <a:spcPts val="0"/>
              </a:spcAft>
              <a:buClr>
                <a:schemeClr val="accent2"/>
              </a:buClr>
              <a:buSzPts val="3100"/>
              <a:buNone/>
              <a:defRPr>
                <a:solidFill>
                  <a:schemeClr val="accent2"/>
                </a:solidFill>
              </a:defRPr>
            </a:lvl6pPr>
            <a:lvl7pPr lvl="6" rtl="0">
              <a:spcBef>
                <a:spcPts val="0"/>
              </a:spcBef>
              <a:spcAft>
                <a:spcPts val="0"/>
              </a:spcAft>
              <a:buClr>
                <a:schemeClr val="accent2"/>
              </a:buClr>
              <a:buSzPts val="3100"/>
              <a:buNone/>
              <a:defRPr>
                <a:solidFill>
                  <a:schemeClr val="accent2"/>
                </a:solidFill>
              </a:defRPr>
            </a:lvl7pPr>
            <a:lvl8pPr lvl="7" rtl="0">
              <a:spcBef>
                <a:spcPts val="0"/>
              </a:spcBef>
              <a:spcAft>
                <a:spcPts val="0"/>
              </a:spcAft>
              <a:buClr>
                <a:schemeClr val="accent2"/>
              </a:buClr>
              <a:buSzPts val="3100"/>
              <a:buNone/>
              <a:defRPr>
                <a:solidFill>
                  <a:schemeClr val="accent2"/>
                </a:solidFill>
              </a:defRPr>
            </a:lvl8pPr>
            <a:lvl9pPr lvl="8" rtl="0">
              <a:spcBef>
                <a:spcPts val="0"/>
              </a:spcBef>
              <a:spcAft>
                <a:spcPts val="0"/>
              </a:spcAft>
              <a:buClr>
                <a:schemeClr val="accent2"/>
              </a:buClr>
              <a:buSzPts val="3100"/>
              <a:buNone/>
              <a:defRPr>
                <a:solidFill>
                  <a:schemeClr val="accent2"/>
                </a:solidFill>
              </a:defRPr>
            </a:lvl9pPr>
          </a:lstStyle>
          <a:p>
            <a:endParaRPr/>
          </a:p>
        </p:txBody>
      </p:sp>
      <p:sp>
        <p:nvSpPr>
          <p:cNvPr id="12049" name="Google Shape;12049;p31"/>
          <p:cNvSpPr txBox="1">
            <a:spLocks noGrp="1"/>
          </p:cNvSpPr>
          <p:nvPr>
            <p:ph type="subTitle" idx="1"/>
          </p:nvPr>
        </p:nvSpPr>
        <p:spPr>
          <a:xfrm>
            <a:off x="943456" y="1610725"/>
            <a:ext cx="2869800" cy="320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Font typeface="Fredoka One"/>
              <a:buNone/>
              <a:defRPr sz="2000">
                <a:solidFill>
                  <a:schemeClr val="accent2"/>
                </a:solidFill>
                <a:latin typeface="Fredoka One"/>
                <a:ea typeface="Fredoka One"/>
                <a:cs typeface="Fredoka One"/>
                <a:sym typeface="Fredoka One"/>
              </a:defRPr>
            </a:lvl1pPr>
            <a:lvl2pPr lvl="1" algn="ctr" rtl="0">
              <a:spcBef>
                <a:spcPts val="0"/>
              </a:spcBef>
              <a:spcAft>
                <a:spcPts val="0"/>
              </a:spcAft>
              <a:buSzPts val="1400"/>
              <a:buNone/>
              <a:defRPr>
                <a:solidFill>
                  <a:schemeClr val="accent2"/>
                </a:solidFill>
              </a:defRPr>
            </a:lvl2pPr>
            <a:lvl3pPr lvl="2" algn="ctr" rtl="0">
              <a:spcBef>
                <a:spcPts val="0"/>
              </a:spcBef>
              <a:spcAft>
                <a:spcPts val="0"/>
              </a:spcAft>
              <a:buSzPts val="1400"/>
              <a:buNone/>
              <a:defRPr>
                <a:solidFill>
                  <a:schemeClr val="accent2"/>
                </a:solidFill>
              </a:defRPr>
            </a:lvl3pPr>
            <a:lvl4pPr lvl="3" algn="ctr" rtl="0">
              <a:spcBef>
                <a:spcPts val="0"/>
              </a:spcBef>
              <a:spcAft>
                <a:spcPts val="0"/>
              </a:spcAft>
              <a:buSzPts val="1400"/>
              <a:buNone/>
              <a:defRPr>
                <a:solidFill>
                  <a:schemeClr val="accent2"/>
                </a:solidFill>
              </a:defRPr>
            </a:lvl4pPr>
            <a:lvl5pPr lvl="4" algn="ctr" rtl="0">
              <a:spcBef>
                <a:spcPts val="0"/>
              </a:spcBef>
              <a:spcAft>
                <a:spcPts val="0"/>
              </a:spcAft>
              <a:buSzPts val="1400"/>
              <a:buNone/>
              <a:defRPr>
                <a:solidFill>
                  <a:schemeClr val="accent2"/>
                </a:solidFill>
              </a:defRPr>
            </a:lvl5pPr>
            <a:lvl6pPr lvl="5" algn="ctr" rtl="0">
              <a:spcBef>
                <a:spcPts val="0"/>
              </a:spcBef>
              <a:spcAft>
                <a:spcPts val="0"/>
              </a:spcAft>
              <a:buSzPts val="1400"/>
              <a:buNone/>
              <a:defRPr>
                <a:solidFill>
                  <a:schemeClr val="accent2"/>
                </a:solidFill>
              </a:defRPr>
            </a:lvl6pPr>
            <a:lvl7pPr lvl="6" algn="ctr" rtl="0">
              <a:spcBef>
                <a:spcPts val="0"/>
              </a:spcBef>
              <a:spcAft>
                <a:spcPts val="0"/>
              </a:spcAft>
              <a:buSzPts val="1400"/>
              <a:buNone/>
              <a:defRPr>
                <a:solidFill>
                  <a:schemeClr val="accent2"/>
                </a:solidFill>
              </a:defRPr>
            </a:lvl7pPr>
            <a:lvl8pPr lvl="7" algn="ctr" rtl="0">
              <a:spcBef>
                <a:spcPts val="0"/>
              </a:spcBef>
              <a:spcAft>
                <a:spcPts val="0"/>
              </a:spcAft>
              <a:buSzPts val="1400"/>
              <a:buNone/>
              <a:defRPr>
                <a:solidFill>
                  <a:schemeClr val="accent2"/>
                </a:solidFill>
              </a:defRPr>
            </a:lvl8pPr>
            <a:lvl9pPr lvl="8" algn="ctr" rtl="0">
              <a:spcBef>
                <a:spcPts val="0"/>
              </a:spcBef>
              <a:spcAft>
                <a:spcPts val="0"/>
              </a:spcAft>
              <a:buSzPts val="1400"/>
              <a:buNone/>
              <a:defRPr>
                <a:solidFill>
                  <a:schemeClr val="accent2"/>
                </a:solidFill>
              </a:defRPr>
            </a:lvl9pPr>
          </a:lstStyle>
          <a:p>
            <a:endParaRPr/>
          </a:p>
        </p:txBody>
      </p:sp>
      <p:sp>
        <p:nvSpPr>
          <p:cNvPr id="12050" name="Google Shape;12050;p31"/>
          <p:cNvSpPr txBox="1">
            <a:spLocks noGrp="1"/>
          </p:cNvSpPr>
          <p:nvPr>
            <p:ph type="subTitle" idx="2"/>
          </p:nvPr>
        </p:nvSpPr>
        <p:spPr>
          <a:xfrm>
            <a:off x="943425" y="1920425"/>
            <a:ext cx="2869800" cy="9420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lvl2pPr>
            <a:lvl3pPr lvl="2" algn="ctr" rtl="0">
              <a:spcBef>
                <a:spcPts val="0"/>
              </a:spcBef>
              <a:spcAft>
                <a:spcPts val="0"/>
              </a:spcAft>
              <a:buClr>
                <a:schemeClr val="dk1"/>
              </a:buClr>
              <a:buSzPts val="1400"/>
              <a:buNone/>
              <a:defRPr/>
            </a:lvl3pPr>
            <a:lvl4pPr lvl="3" algn="ctr" rtl="0">
              <a:spcBef>
                <a:spcPts val="0"/>
              </a:spcBef>
              <a:spcAft>
                <a:spcPts val="0"/>
              </a:spcAft>
              <a:buClr>
                <a:schemeClr val="dk1"/>
              </a:buClr>
              <a:buSzPts val="1400"/>
              <a:buNone/>
              <a:defRPr/>
            </a:lvl4pPr>
            <a:lvl5pPr lvl="4" algn="ctr" rtl="0">
              <a:spcBef>
                <a:spcPts val="0"/>
              </a:spcBef>
              <a:spcAft>
                <a:spcPts val="0"/>
              </a:spcAft>
              <a:buClr>
                <a:schemeClr val="dk1"/>
              </a:buClr>
              <a:buSzPts val="1400"/>
              <a:buNone/>
              <a:defRPr/>
            </a:lvl5pPr>
            <a:lvl6pPr lvl="5" algn="ctr" rtl="0">
              <a:spcBef>
                <a:spcPts val="0"/>
              </a:spcBef>
              <a:spcAft>
                <a:spcPts val="0"/>
              </a:spcAft>
              <a:buClr>
                <a:schemeClr val="dk1"/>
              </a:buClr>
              <a:buSzPts val="1400"/>
              <a:buNone/>
              <a:defRPr/>
            </a:lvl6pPr>
            <a:lvl7pPr lvl="6" algn="ctr" rtl="0">
              <a:spcBef>
                <a:spcPts val="0"/>
              </a:spcBef>
              <a:spcAft>
                <a:spcPts val="0"/>
              </a:spcAft>
              <a:buClr>
                <a:schemeClr val="dk1"/>
              </a:buClr>
              <a:buSzPts val="1400"/>
              <a:buNone/>
              <a:defRPr/>
            </a:lvl7pPr>
            <a:lvl8pPr lvl="7" algn="ctr" rtl="0">
              <a:spcBef>
                <a:spcPts val="0"/>
              </a:spcBef>
              <a:spcAft>
                <a:spcPts val="0"/>
              </a:spcAft>
              <a:buClr>
                <a:schemeClr val="dk1"/>
              </a:buClr>
              <a:buSzPts val="1400"/>
              <a:buNone/>
              <a:defRPr/>
            </a:lvl8pPr>
            <a:lvl9pPr lvl="8" algn="ctr" rtl="0">
              <a:spcBef>
                <a:spcPts val="0"/>
              </a:spcBef>
              <a:spcAft>
                <a:spcPts val="0"/>
              </a:spcAft>
              <a:buClr>
                <a:schemeClr val="dk1"/>
              </a:buClr>
              <a:buSzPts val="1400"/>
              <a:buNone/>
              <a:defRPr/>
            </a:lvl9pPr>
          </a:lstStyle>
          <a:p>
            <a:endParaRPr/>
          </a:p>
        </p:txBody>
      </p:sp>
      <p:sp>
        <p:nvSpPr>
          <p:cNvPr id="12051" name="Google Shape;12051;p31"/>
          <p:cNvSpPr txBox="1">
            <a:spLocks noGrp="1"/>
          </p:cNvSpPr>
          <p:nvPr>
            <p:ph type="subTitle" idx="3"/>
          </p:nvPr>
        </p:nvSpPr>
        <p:spPr>
          <a:xfrm flipH="1">
            <a:off x="943450" y="3195413"/>
            <a:ext cx="2869800" cy="323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Font typeface="Fredoka One"/>
              <a:buNone/>
              <a:defRPr sz="2000">
                <a:solidFill>
                  <a:schemeClr val="accent2"/>
                </a:solidFill>
                <a:latin typeface="Fredoka One"/>
                <a:ea typeface="Fredoka One"/>
                <a:cs typeface="Fredoka One"/>
                <a:sym typeface="Fredoka One"/>
              </a:defRPr>
            </a:lvl1pPr>
            <a:lvl2pPr lvl="1" algn="ctr" rtl="0">
              <a:spcBef>
                <a:spcPts val="0"/>
              </a:spcBef>
              <a:spcAft>
                <a:spcPts val="0"/>
              </a:spcAft>
              <a:buSzPts val="1400"/>
              <a:buNone/>
              <a:defRPr>
                <a:solidFill>
                  <a:schemeClr val="accent2"/>
                </a:solidFill>
              </a:defRPr>
            </a:lvl2pPr>
            <a:lvl3pPr lvl="2" algn="ctr" rtl="0">
              <a:spcBef>
                <a:spcPts val="0"/>
              </a:spcBef>
              <a:spcAft>
                <a:spcPts val="0"/>
              </a:spcAft>
              <a:buSzPts val="1400"/>
              <a:buNone/>
              <a:defRPr>
                <a:solidFill>
                  <a:schemeClr val="accent2"/>
                </a:solidFill>
              </a:defRPr>
            </a:lvl3pPr>
            <a:lvl4pPr lvl="3" algn="ctr" rtl="0">
              <a:spcBef>
                <a:spcPts val="0"/>
              </a:spcBef>
              <a:spcAft>
                <a:spcPts val="0"/>
              </a:spcAft>
              <a:buSzPts val="1400"/>
              <a:buNone/>
              <a:defRPr>
                <a:solidFill>
                  <a:schemeClr val="accent2"/>
                </a:solidFill>
              </a:defRPr>
            </a:lvl4pPr>
            <a:lvl5pPr lvl="4" algn="ctr" rtl="0">
              <a:spcBef>
                <a:spcPts val="0"/>
              </a:spcBef>
              <a:spcAft>
                <a:spcPts val="0"/>
              </a:spcAft>
              <a:buSzPts val="1400"/>
              <a:buNone/>
              <a:defRPr>
                <a:solidFill>
                  <a:schemeClr val="accent2"/>
                </a:solidFill>
              </a:defRPr>
            </a:lvl5pPr>
            <a:lvl6pPr lvl="5" algn="ctr" rtl="0">
              <a:spcBef>
                <a:spcPts val="0"/>
              </a:spcBef>
              <a:spcAft>
                <a:spcPts val="0"/>
              </a:spcAft>
              <a:buSzPts val="1400"/>
              <a:buNone/>
              <a:defRPr>
                <a:solidFill>
                  <a:schemeClr val="accent2"/>
                </a:solidFill>
              </a:defRPr>
            </a:lvl6pPr>
            <a:lvl7pPr lvl="6" algn="ctr" rtl="0">
              <a:spcBef>
                <a:spcPts val="0"/>
              </a:spcBef>
              <a:spcAft>
                <a:spcPts val="0"/>
              </a:spcAft>
              <a:buSzPts val="1400"/>
              <a:buNone/>
              <a:defRPr>
                <a:solidFill>
                  <a:schemeClr val="accent2"/>
                </a:solidFill>
              </a:defRPr>
            </a:lvl7pPr>
            <a:lvl8pPr lvl="7" algn="ctr" rtl="0">
              <a:spcBef>
                <a:spcPts val="0"/>
              </a:spcBef>
              <a:spcAft>
                <a:spcPts val="0"/>
              </a:spcAft>
              <a:buSzPts val="1400"/>
              <a:buNone/>
              <a:defRPr>
                <a:solidFill>
                  <a:schemeClr val="accent2"/>
                </a:solidFill>
              </a:defRPr>
            </a:lvl8pPr>
            <a:lvl9pPr lvl="8" algn="ctr" rtl="0">
              <a:spcBef>
                <a:spcPts val="0"/>
              </a:spcBef>
              <a:spcAft>
                <a:spcPts val="0"/>
              </a:spcAft>
              <a:buSzPts val="1400"/>
              <a:buNone/>
              <a:defRPr>
                <a:solidFill>
                  <a:schemeClr val="accent2"/>
                </a:solidFill>
              </a:defRPr>
            </a:lvl9pPr>
          </a:lstStyle>
          <a:p>
            <a:endParaRPr/>
          </a:p>
        </p:txBody>
      </p:sp>
      <p:sp>
        <p:nvSpPr>
          <p:cNvPr id="12052" name="Google Shape;12052;p31"/>
          <p:cNvSpPr txBox="1">
            <a:spLocks noGrp="1"/>
          </p:cNvSpPr>
          <p:nvPr>
            <p:ph type="subTitle" idx="4"/>
          </p:nvPr>
        </p:nvSpPr>
        <p:spPr>
          <a:xfrm flipH="1">
            <a:off x="943449" y="3505986"/>
            <a:ext cx="2869800" cy="9420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400"/>
              <a:buNone/>
              <a:defRPr/>
            </a:lvl1pPr>
            <a:lvl2pPr lvl="1" algn="ctr" rtl="0">
              <a:spcBef>
                <a:spcPts val="0"/>
              </a:spcBef>
              <a:spcAft>
                <a:spcPts val="0"/>
              </a:spcAft>
              <a:buClr>
                <a:schemeClr val="dk1"/>
              </a:buClr>
              <a:buSzPts val="1400"/>
              <a:buNone/>
              <a:defRPr/>
            </a:lvl2pPr>
            <a:lvl3pPr lvl="2" algn="ctr" rtl="0">
              <a:spcBef>
                <a:spcPts val="0"/>
              </a:spcBef>
              <a:spcAft>
                <a:spcPts val="0"/>
              </a:spcAft>
              <a:buClr>
                <a:schemeClr val="dk1"/>
              </a:buClr>
              <a:buSzPts val="1400"/>
              <a:buNone/>
              <a:defRPr/>
            </a:lvl3pPr>
            <a:lvl4pPr lvl="3" algn="ctr" rtl="0">
              <a:spcBef>
                <a:spcPts val="0"/>
              </a:spcBef>
              <a:spcAft>
                <a:spcPts val="0"/>
              </a:spcAft>
              <a:buClr>
                <a:schemeClr val="dk1"/>
              </a:buClr>
              <a:buSzPts val="1400"/>
              <a:buNone/>
              <a:defRPr/>
            </a:lvl4pPr>
            <a:lvl5pPr lvl="4" algn="ctr" rtl="0">
              <a:spcBef>
                <a:spcPts val="0"/>
              </a:spcBef>
              <a:spcAft>
                <a:spcPts val="0"/>
              </a:spcAft>
              <a:buClr>
                <a:schemeClr val="dk1"/>
              </a:buClr>
              <a:buSzPts val="1400"/>
              <a:buNone/>
              <a:defRPr/>
            </a:lvl5pPr>
            <a:lvl6pPr lvl="5" algn="ctr" rtl="0">
              <a:spcBef>
                <a:spcPts val="0"/>
              </a:spcBef>
              <a:spcAft>
                <a:spcPts val="0"/>
              </a:spcAft>
              <a:buClr>
                <a:schemeClr val="dk1"/>
              </a:buClr>
              <a:buSzPts val="1400"/>
              <a:buNone/>
              <a:defRPr/>
            </a:lvl6pPr>
            <a:lvl7pPr lvl="6" algn="ctr" rtl="0">
              <a:spcBef>
                <a:spcPts val="0"/>
              </a:spcBef>
              <a:spcAft>
                <a:spcPts val="0"/>
              </a:spcAft>
              <a:buClr>
                <a:schemeClr val="dk1"/>
              </a:buClr>
              <a:buSzPts val="1400"/>
              <a:buNone/>
              <a:defRPr/>
            </a:lvl7pPr>
            <a:lvl8pPr lvl="7" algn="ctr" rtl="0">
              <a:spcBef>
                <a:spcPts val="0"/>
              </a:spcBef>
              <a:spcAft>
                <a:spcPts val="0"/>
              </a:spcAft>
              <a:buClr>
                <a:schemeClr val="dk1"/>
              </a:buClr>
              <a:buSzPts val="1400"/>
              <a:buNone/>
              <a:defRPr/>
            </a:lvl8pPr>
            <a:lvl9pPr lvl="8" algn="ctr" rtl="0">
              <a:spcBef>
                <a:spcPts val="0"/>
              </a:spcBef>
              <a:spcAft>
                <a:spcPts val="0"/>
              </a:spcAft>
              <a:buClr>
                <a:schemeClr val="dk1"/>
              </a:buClr>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57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accent2"/>
              </a:buClr>
              <a:buSzPts val="3000"/>
              <a:buFont typeface="Fredoka One"/>
              <a:buNone/>
              <a:defRPr sz="3000">
                <a:solidFill>
                  <a:schemeClr val="accent2"/>
                </a:solidFill>
                <a:latin typeface="Fredoka One"/>
                <a:ea typeface="Fredoka One"/>
                <a:cs typeface="Fredoka One"/>
                <a:sym typeface="Fredoka One"/>
              </a:defRPr>
            </a:lvl1pPr>
            <a:lvl2pPr lvl="1">
              <a:spcBef>
                <a:spcPts val="0"/>
              </a:spcBef>
              <a:spcAft>
                <a:spcPts val="0"/>
              </a:spcAft>
              <a:buClr>
                <a:schemeClr val="accent2"/>
              </a:buClr>
              <a:buSzPts val="3100"/>
              <a:buNone/>
              <a:defRPr sz="3100">
                <a:solidFill>
                  <a:schemeClr val="accent2"/>
                </a:solidFill>
              </a:defRPr>
            </a:lvl2pPr>
            <a:lvl3pPr lvl="2">
              <a:spcBef>
                <a:spcPts val="0"/>
              </a:spcBef>
              <a:spcAft>
                <a:spcPts val="0"/>
              </a:spcAft>
              <a:buClr>
                <a:schemeClr val="accent2"/>
              </a:buClr>
              <a:buSzPts val="3100"/>
              <a:buNone/>
              <a:defRPr sz="3100">
                <a:solidFill>
                  <a:schemeClr val="accent2"/>
                </a:solidFill>
              </a:defRPr>
            </a:lvl3pPr>
            <a:lvl4pPr lvl="3">
              <a:spcBef>
                <a:spcPts val="0"/>
              </a:spcBef>
              <a:spcAft>
                <a:spcPts val="0"/>
              </a:spcAft>
              <a:buClr>
                <a:schemeClr val="accent2"/>
              </a:buClr>
              <a:buSzPts val="3100"/>
              <a:buNone/>
              <a:defRPr sz="3100">
                <a:solidFill>
                  <a:schemeClr val="accent2"/>
                </a:solidFill>
              </a:defRPr>
            </a:lvl4pPr>
            <a:lvl5pPr lvl="4">
              <a:spcBef>
                <a:spcPts val="0"/>
              </a:spcBef>
              <a:spcAft>
                <a:spcPts val="0"/>
              </a:spcAft>
              <a:buClr>
                <a:schemeClr val="accent2"/>
              </a:buClr>
              <a:buSzPts val="3100"/>
              <a:buNone/>
              <a:defRPr sz="3100">
                <a:solidFill>
                  <a:schemeClr val="accent2"/>
                </a:solidFill>
              </a:defRPr>
            </a:lvl5pPr>
            <a:lvl6pPr lvl="5">
              <a:spcBef>
                <a:spcPts val="0"/>
              </a:spcBef>
              <a:spcAft>
                <a:spcPts val="0"/>
              </a:spcAft>
              <a:buClr>
                <a:schemeClr val="accent2"/>
              </a:buClr>
              <a:buSzPts val="3100"/>
              <a:buNone/>
              <a:defRPr sz="3100">
                <a:solidFill>
                  <a:schemeClr val="accent2"/>
                </a:solidFill>
              </a:defRPr>
            </a:lvl6pPr>
            <a:lvl7pPr lvl="6">
              <a:spcBef>
                <a:spcPts val="0"/>
              </a:spcBef>
              <a:spcAft>
                <a:spcPts val="0"/>
              </a:spcAft>
              <a:buClr>
                <a:schemeClr val="accent2"/>
              </a:buClr>
              <a:buSzPts val="3100"/>
              <a:buNone/>
              <a:defRPr sz="3100">
                <a:solidFill>
                  <a:schemeClr val="accent2"/>
                </a:solidFill>
              </a:defRPr>
            </a:lvl7pPr>
            <a:lvl8pPr lvl="7">
              <a:spcBef>
                <a:spcPts val="0"/>
              </a:spcBef>
              <a:spcAft>
                <a:spcPts val="0"/>
              </a:spcAft>
              <a:buClr>
                <a:schemeClr val="accent2"/>
              </a:buClr>
              <a:buSzPts val="3100"/>
              <a:buNone/>
              <a:defRPr sz="3100">
                <a:solidFill>
                  <a:schemeClr val="accent2"/>
                </a:solidFill>
              </a:defRPr>
            </a:lvl8pPr>
            <a:lvl9pPr lvl="8">
              <a:spcBef>
                <a:spcPts val="0"/>
              </a:spcBef>
              <a:spcAft>
                <a:spcPts val="0"/>
              </a:spcAft>
              <a:buClr>
                <a:schemeClr val="accent2"/>
              </a:buClr>
              <a:buSzPts val="3100"/>
              <a:buNone/>
              <a:defRPr sz="3100">
                <a:solidFill>
                  <a:schemeClr val="accent2"/>
                </a:solidFill>
              </a:defRPr>
            </a:lvl9pPr>
          </a:lstStyle>
          <a:p>
            <a:endParaRPr/>
          </a:p>
        </p:txBody>
      </p:sp>
      <p:sp>
        <p:nvSpPr>
          <p:cNvPr id="7" name="Google Shape;7;p1"/>
          <p:cNvSpPr txBox="1">
            <a:spLocks noGrp="1"/>
          </p:cNvSpPr>
          <p:nvPr>
            <p:ph type="body" idx="1"/>
          </p:nvPr>
        </p:nvSpPr>
        <p:spPr>
          <a:xfrm>
            <a:off x="713225" y="1237553"/>
            <a:ext cx="7717500" cy="33711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2"/>
              </a:buClr>
              <a:buSzPts val="1400"/>
              <a:buFont typeface="Varela Round"/>
              <a:buChar char="●"/>
              <a:defRPr>
                <a:solidFill>
                  <a:schemeClr val="dk1"/>
                </a:solidFill>
                <a:latin typeface="Varela Round"/>
                <a:ea typeface="Varela Round"/>
                <a:cs typeface="Varela Round"/>
                <a:sym typeface="Varela Round"/>
              </a:defRPr>
            </a:lvl1pPr>
            <a:lvl2pPr marL="914400" lvl="1" indent="-317500">
              <a:lnSpc>
                <a:spcPct val="100000"/>
              </a:lnSpc>
              <a:spcBef>
                <a:spcPts val="0"/>
              </a:spcBef>
              <a:spcAft>
                <a:spcPts val="0"/>
              </a:spcAft>
              <a:buClr>
                <a:schemeClr val="accent2"/>
              </a:buClr>
              <a:buSzPts val="1400"/>
              <a:buFont typeface="Varela Round"/>
              <a:buChar char="○"/>
              <a:defRPr>
                <a:solidFill>
                  <a:schemeClr val="dk1"/>
                </a:solidFill>
                <a:latin typeface="Varela Round"/>
                <a:ea typeface="Varela Round"/>
                <a:cs typeface="Varela Round"/>
                <a:sym typeface="Varela Round"/>
              </a:defRPr>
            </a:lvl2pPr>
            <a:lvl3pPr marL="1371600" lvl="2" indent="-317500">
              <a:lnSpc>
                <a:spcPct val="100000"/>
              </a:lnSpc>
              <a:spcBef>
                <a:spcPts val="0"/>
              </a:spcBef>
              <a:spcAft>
                <a:spcPts val="0"/>
              </a:spcAft>
              <a:buClr>
                <a:schemeClr val="accent2"/>
              </a:buClr>
              <a:buSzPts val="1400"/>
              <a:buFont typeface="Varela Round"/>
              <a:buChar char="■"/>
              <a:defRPr>
                <a:solidFill>
                  <a:schemeClr val="dk1"/>
                </a:solidFill>
                <a:latin typeface="Varela Round"/>
                <a:ea typeface="Varela Round"/>
                <a:cs typeface="Varela Round"/>
                <a:sym typeface="Varela Round"/>
              </a:defRPr>
            </a:lvl3pPr>
            <a:lvl4pPr marL="1828800" lvl="3" indent="-317500">
              <a:lnSpc>
                <a:spcPct val="100000"/>
              </a:lnSpc>
              <a:spcBef>
                <a:spcPts val="0"/>
              </a:spcBef>
              <a:spcAft>
                <a:spcPts val="0"/>
              </a:spcAft>
              <a:buClr>
                <a:schemeClr val="accent2"/>
              </a:buClr>
              <a:buSzPts val="1400"/>
              <a:buFont typeface="Varela Round"/>
              <a:buChar char="●"/>
              <a:defRPr>
                <a:solidFill>
                  <a:schemeClr val="dk1"/>
                </a:solidFill>
                <a:latin typeface="Varela Round"/>
                <a:ea typeface="Varela Round"/>
                <a:cs typeface="Varela Round"/>
                <a:sym typeface="Varela Round"/>
              </a:defRPr>
            </a:lvl4pPr>
            <a:lvl5pPr marL="2286000" lvl="4" indent="-317500">
              <a:lnSpc>
                <a:spcPct val="100000"/>
              </a:lnSpc>
              <a:spcBef>
                <a:spcPts val="0"/>
              </a:spcBef>
              <a:spcAft>
                <a:spcPts val="0"/>
              </a:spcAft>
              <a:buClr>
                <a:schemeClr val="accent2"/>
              </a:buClr>
              <a:buSzPts val="1400"/>
              <a:buFont typeface="Varela Round"/>
              <a:buChar char="○"/>
              <a:defRPr>
                <a:solidFill>
                  <a:schemeClr val="dk1"/>
                </a:solidFill>
                <a:latin typeface="Varela Round"/>
                <a:ea typeface="Varela Round"/>
                <a:cs typeface="Varela Round"/>
                <a:sym typeface="Varela Round"/>
              </a:defRPr>
            </a:lvl5pPr>
            <a:lvl6pPr marL="2743200" lvl="5" indent="-317500">
              <a:lnSpc>
                <a:spcPct val="100000"/>
              </a:lnSpc>
              <a:spcBef>
                <a:spcPts val="0"/>
              </a:spcBef>
              <a:spcAft>
                <a:spcPts val="0"/>
              </a:spcAft>
              <a:buClr>
                <a:schemeClr val="accent2"/>
              </a:buClr>
              <a:buSzPts val="1400"/>
              <a:buFont typeface="Varela Round"/>
              <a:buChar char="■"/>
              <a:defRPr>
                <a:solidFill>
                  <a:schemeClr val="dk1"/>
                </a:solidFill>
                <a:latin typeface="Varela Round"/>
                <a:ea typeface="Varela Round"/>
                <a:cs typeface="Varela Round"/>
                <a:sym typeface="Varela Round"/>
              </a:defRPr>
            </a:lvl6pPr>
            <a:lvl7pPr marL="3200400" lvl="6" indent="-317500">
              <a:lnSpc>
                <a:spcPct val="100000"/>
              </a:lnSpc>
              <a:spcBef>
                <a:spcPts val="0"/>
              </a:spcBef>
              <a:spcAft>
                <a:spcPts val="0"/>
              </a:spcAft>
              <a:buClr>
                <a:schemeClr val="accent2"/>
              </a:buClr>
              <a:buSzPts val="1400"/>
              <a:buFont typeface="Varela Round"/>
              <a:buChar char="●"/>
              <a:defRPr>
                <a:solidFill>
                  <a:schemeClr val="dk1"/>
                </a:solidFill>
                <a:latin typeface="Varela Round"/>
                <a:ea typeface="Varela Round"/>
                <a:cs typeface="Varela Round"/>
                <a:sym typeface="Varela Round"/>
              </a:defRPr>
            </a:lvl7pPr>
            <a:lvl8pPr marL="3657600" lvl="7" indent="-317500">
              <a:lnSpc>
                <a:spcPct val="100000"/>
              </a:lnSpc>
              <a:spcBef>
                <a:spcPts val="0"/>
              </a:spcBef>
              <a:spcAft>
                <a:spcPts val="0"/>
              </a:spcAft>
              <a:buClr>
                <a:schemeClr val="accent2"/>
              </a:buClr>
              <a:buSzPts val="1400"/>
              <a:buFont typeface="Varela Round"/>
              <a:buChar char="○"/>
              <a:defRPr>
                <a:solidFill>
                  <a:schemeClr val="dk1"/>
                </a:solidFill>
                <a:latin typeface="Varela Round"/>
                <a:ea typeface="Varela Round"/>
                <a:cs typeface="Varela Round"/>
                <a:sym typeface="Varela Round"/>
              </a:defRPr>
            </a:lvl8pPr>
            <a:lvl9pPr marL="4114800" lvl="8" indent="-317500">
              <a:lnSpc>
                <a:spcPct val="100000"/>
              </a:lnSpc>
              <a:spcBef>
                <a:spcPts val="0"/>
              </a:spcBef>
              <a:spcAft>
                <a:spcPts val="0"/>
              </a:spcAft>
              <a:buClr>
                <a:schemeClr val="accent2"/>
              </a:buClr>
              <a:buSzPts val="1400"/>
              <a:buFont typeface="Varela Round"/>
              <a:buChar char="■"/>
              <a:defRPr>
                <a:solidFill>
                  <a:schemeClr val="dk1"/>
                </a:solidFill>
                <a:latin typeface="Varela Round"/>
                <a:ea typeface="Varela Round"/>
                <a:cs typeface="Varela Round"/>
                <a:sym typeface="Varela Rou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5" r:id="rId4"/>
    <p:sldLayoutId id="2147483658" r:id="rId5"/>
    <p:sldLayoutId id="2147483659" r:id="rId6"/>
    <p:sldLayoutId id="2147483664" r:id="rId7"/>
    <p:sldLayoutId id="2147483675" r:id="rId8"/>
    <p:sldLayoutId id="2147483677" r:id="rId9"/>
    <p:sldLayoutId id="2147483678" r:id="rId10"/>
    <p:sldLayoutId id="2147483679" r:id="rId11"/>
    <p:sldLayoutId id="2147483680" r:id="rId12"/>
    <p:sldLayoutId id="2147483681" r:id="rId13"/>
    <p:sldLayoutId id="2147483682" r:id="rId14"/>
    <p:sldLayoutId id="2147483683" r:id="rId15"/>
    <p:sldLayoutId id="2147483688" r:id="rId16"/>
    <p:sldLayoutId id="2147483690" r:id="rId17"/>
    <p:sldLayoutId id="2147483693" r:id="rId18"/>
    <p:sldLayoutId id="2147483699" r:id="rId19"/>
    <p:sldLayoutId id="2147483701" r:id="rId20"/>
    <p:sldLayoutId id="2147483702" r:id="rId21"/>
    <p:sldLayoutId id="2147483703" r:id="rId22"/>
    <p:sldLayoutId id="2147483704" r:id="rId23"/>
    <p:sldLayoutId id="2147483705" r:id="rId24"/>
    <p:sldLayoutId id="2147483706"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slide" Target="slide6.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12.jp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15.jp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578"/>
        <p:cNvGrpSpPr/>
        <p:nvPr/>
      </p:nvGrpSpPr>
      <p:grpSpPr>
        <a:xfrm>
          <a:off x="0" y="0"/>
          <a:ext cx="0" cy="0"/>
          <a:chOff x="0" y="0"/>
          <a:chExt cx="0" cy="0"/>
        </a:xfrm>
      </p:grpSpPr>
      <p:sp>
        <p:nvSpPr>
          <p:cNvPr id="25580" name="Google Shape;25580;p69"/>
          <p:cNvSpPr txBox="1">
            <a:spLocks noGrp="1"/>
          </p:cNvSpPr>
          <p:nvPr>
            <p:ph type="ctrTitle"/>
          </p:nvPr>
        </p:nvSpPr>
        <p:spPr>
          <a:xfrm>
            <a:off x="1969734" y="245113"/>
            <a:ext cx="5005200" cy="7443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solidFill>
                  <a:schemeClr val="accent2"/>
                </a:solidFill>
              </a:rPr>
              <a:t>8 WEEKSQL CHALLENGE</a:t>
            </a:r>
            <a:endParaRPr sz="2800" dirty="0">
              <a:solidFill>
                <a:schemeClr val="lt1"/>
              </a:solidFill>
            </a:endParaRPr>
          </a:p>
        </p:txBody>
      </p:sp>
      <p:pic>
        <p:nvPicPr>
          <p:cNvPr id="6" name="Picture 5">
            <a:extLst>
              <a:ext uri="{FF2B5EF4-FFF2-40B4-BE49-F238E27FC236}">
                <a16:creationId xmlns:a16="http://schemas.microsoft.com/office/drawing/2014/main" id="{AF249270-DC70-3E02-57A3-4013038901A2}"/>
              </a:ext>
            </a:extLst>
          </p:cNvPr>
          <p:cNvPicPr>
            <a:picLocks noChangeAspect="1"/>
          </p:cNvPicPr>
          <p:nvPr/>
        </p:nvPicPr>
        <p:blipFill>
          <a:blip r:embed="rId3">
            <a:clrChange>
              <a:clrFrom>
                <a:srgbClr val="FFC992"/>
              </a:clrFrom>
              <a:clrTo>
                <a:srgbClr val="FFC992">
                  <a:alpha val="0"/>
                </a:srgbClr>
              </a:clrTo>
            </a:clrChange>
          </a:blip>
          <a:stretch>
            <a:fillRect/>
          </a:stretch>
        </p:blipFill>
        <p:spPr>
          <a:xfrm>
            <a:off x="6734199" y="2412585"/>
            <a:ext cx="2320844" cy="2485802"/>
          </a:xfrm>
          <a:prstGeom prst="rect">
            <a:avLst/>
          </a:prstGeom>
        </p:spPr>
      </p:pic>
      <p:pic>
        <p:nvPicPr>
          <p:cNvPr id="22" name="Picture 21">
            <a:extLst>
              <a:ext uri="{FF2B5EF4-FFF2-40B4-BE49-F238E27FC236}">
                <a16:creationId xmlns:a16="http://schemas.microsoft.com/office/drawing/2014/main" id="{26E34F11-4DFC-15E9-661C-E93A26E7EAB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89576" y="1161161"/>
            <a:ext cx="2410677" cy="1556304"/>
          </a:xfrm>
          <a:prstGeom prst="rect">
            <a:avLst/>
          </a:prstGeom>
        </p:spPr>
      </p:pic>
      <p:pic>
        <p:nvPicPr>
          <p:cNvPr id="7" name="Picture 6">
            <a:extLst>
              <a:ext uri="{FF2B5EF4-FFF2-40B4-BE49-F238E27FC236}">
                <a16:creationId xmlns:a16="http://schemas.microsoft.com/office/drawing/2014/main" id="{67AFDF0C-3D72-BE65-F26F-A65F944646E2}"/>
              </a:ext>
            </a:extLst>
          </p:cNvPr>
          <p:cNvPicPr>
            <a:picLocks noChangeAspect="1"/>
          </p:cNvPicPr>
          <p:nvPr/>
        </p:nvPicPr>
        <p:blipFill>
          <a:blip r:embed="rId5"/>
          <a:stretch>
            <a:fillRect/>
          </a:stretch>
        </p:blipFill>
        <p:spPr>
          <a:xfrm>
            <a:off x="2852371" y="1161161"/>
            <a:ext cx="3281439" cy="3281439"/>
          </a:xfrm>
          <a:prstGeom prst="rect">
            <a:avLst/>
          </a:prstGeom>
          <a:ln>
            <a:solidFill>
              <a:schemeClr val="tx1"/>
            </a:solidFill>
          </a:ln>
        </p:spPr>
      </p:pic>
      <p:pic>
        <p:nvPicPr>
          <p:cNvPr id="9" name="Picture 8">
            <a:extLst>
              <a:ext uri="{FF2B5EF4-FFF2-40B4-BE49-F238E27FC236}">
                <a16:creationId xmlns:a16="http://schemas.microsoft.com/office/drawing/2014/main" id="{0135B8D5-9E93-3808-D405-A2FB06E2C45F}"/>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974934" y="1161161"/>
            <a:ext cx="1669870" cy="1535254"/>
          </a:xfrm>
          <a:prstGeom prst="rect">
            <a:avLst/>
          </a:prstGeom>
        </p:spPr>
      </p:pic>
      <p:pic>
        <p:nvPicPr>
          <p:cNvPr id="11" name="Picture 10">
            <a:extLst>
              <a:ext uri="{FF2B5EF4-FFF2-40B4-BE49-F238E27FC236}">
                <a16:creationId xmlns:a16="http://schemas.microsoft.com/office/drawing/2014/main" id="{F13930BF-4D8A-519C-995A-D76DC6920BD5}"/>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25607" y="2571750"/>
            <a:ext cx="2138613" cy="213861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5580"/>
                                        </p:tgtEl>
                                        <p:attrNameLst>
                                          <p:attrName>style.visibility</p:attrName>
                                        </p:attrNameLst>
                                      </p:cBhvr>
                                      <p:to>
                                        <p:strVal val="visible"/>
                                      </p:to>
                                    </p:set>
                                    <p:anim calcmode="lin" valueType="num">
                                      <p:cBhvr additive="base">
                                        <p:cTn id="7" dur="1000"/>
                                        <p:tgtEl>
                                          <p:spTgt spid="255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226"/>
        <p:cNvGrpSpPr/>
        <p:nvPr/>
      </p:nvGrpSpPr>
      <p:grpSpPr>
        <a:xfrm>
          <a:off x="0" y="0"/>
          <a:ext cx="0" cy="0"/>
          <a:chOff x="0" y="0"/>
          <a:chExt cx="0" cy="0"/>
        </a:xfrm>
      </p:grpSpPr>
      <p:pic>
        <p:nvPicPr>
          <p:cNvPr id="13" name="Picture 12">
            <a:extLst>
              <a:ext uri="{FF2B5EF4-FFF2-40B4-BE49-F238E27FC236}">
                <a16:creationId xmlns:a16="http://schemas.microsoft.com/office/drawing/2014/main" id="{AEA24CF7-632D-1829-1201-2BAC7C21384D}"/>
              </a:ext>
            </a:extLst>
          </p:cNvPr>
          <p:cNvPicPr>
            <a:picLocks noChangeAspect="1"/>
          </p:cNvPicPr>
          <p:nvPr/>
        </p:nvPicPr>
        <p:blipFill>
          <a:blip r:embed="rId3"/>
          <a:stretch>
            <a:fillRect/>
          </a:stretch>
        </p:blipFill>
        <p:spPr>
          <a:xfrm>
            <a:off x="4134550" y="1724729"/>
            <a:ext cx="4651641" cy="2359141"/>
          </a:xfrm>
          <a:prstGeom prst="rect">
            <a:avLst/>
          </a:prstGeom>
          <a:ln>
            <a:solidFill>
              <a:schemeClr val="tx1"/>
            </a:solidFill>
          </a:ln>
        </p:spPr>
      </p:pic>
      <p:pic>
        <p:nvPicPr>
          <p:cNvPr id="5" name="Picture 4">
            <a:extLst>
              <a:ext uri="{FF2B5EF4-FFF2-40B4-BE49-F238E27FC236}">
                <a16:creationId xmlns:a16="http://schemas.microsoft.com/office/drawing/2014/main" id="{0F042B69-2365-6305-1FA4-69DF1396F46B}"/>
              </a:ext>
            </a:extLst>
          </p:cNvPr>
          <p:cNvPicPr>
            <a:picLocks noChangeAspect="1"/>
          </p:cNvPicPr>
          <p:nvPr/>
        </p:nvPicPr>
        <p:blipFill>
          <a:blip r:embed="rId4"/>
          <a:stretch>
            <a:fillRect/>
          </a:stretch>
        </p:blipFill>
        <p:spPr>
          <a:xfrm>
            <a:off x="897574" y="1724729"/>
            <a:ext cx="2571750" cy="2571750"/>
          </a:xfrm>
          <a:prstGeom prst="rect">
            <a:avLst/>
          </a:prstGeom>
        </p:spPr>
      </p:pic>
      <p:sp>
        <p:nvSpPr>
          <p:cNvPr id="6" name="Google Shape;27227;p85">
            <a:extLst>
              <a:ext uri="{FF2B5EF4-FFF2-40B4-BE49-F238E27FC236}">
                <a16:creationId xmlns:a16="http://schemas.microsoft.com/office/drawing/2014/main" id="{E0B553BE-AC42-EE5B-329A-79201A22C5B7}"/>
              </a:ext>
            </a:extLst>
          </p:cNvPr>
          <p:cNvSpPr/>
          <p:nvPr/>
        </p:nvSpPr>
        <p:spPr>
          <a:xfrm rot="-18300" flipH="1">
            <a:off x="580746" y="341672"/>
            <a:ext cx="8202891" cy="981251"/>
          </a:xfrm>
          <a:prstGeom prst="roundRect">
            <a:avLst>
              <a:gd name="adj" fmla="val 16667"/>
            </a:avLst>
          </a:prstGeom>
          <a:solidFill>
            <a:schemeClr val="accent1"/>
          </a:solidFill>
          <a:ln w="76200" cap="flat" cmpd="sng">
            <a:solidFill>
              <a:schemeClr val="lt1"/>
            </a:solidFill>
            <a:prstDash val="solid"/>
            <a:round/>
            <a:headEnd type="none" w="sm" len="sm"/>
            <a:tailEnd type="none" w="sm" len="sm"/>
          </a:ln>
          <a:effectLst>
            <a:outerShdw dist="19050" dir="5400000" algn="bl" rotWithShape="0">
              <a:schemeClr val="accent5">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B3813E9D-78AC-A756-887B-238F3A9A1074}"/>
              </a:ext>
            </a:extLst>
          </p:cNvPr>
          <p:cNvSpPr txBox="1"/>
          <p:nvPr/>
        </p:nvSpPr>
        <p:spPr>
          <a:xfrm>
            <a:off x="785280" y="339734"/>
            <a:ext cx="8000911" cy="1384995"/>
          </a:xfrm>
          <a:prstGeom prst="rect">
            <a:avLst/>
          </a:prstGeom>
          <a:noFill/>
        </p:spPr>
        <p:txBody>
          <a:bodyPr wrap="square" rtlCol="0">
            <a:spAutoFit/>
          </a:bodyPr>
          <a:lstStyle/>
          <a:p>
            <a:r>
              <a:rPr lang="en-US" sz="2800" dirty="0">
                <a:solidFill>
                  <a:schemeClr val="accent2"/>
                </a:solidFill>
                <a:latin typeface="Fredoka One" panose="02000000000000000000" pitchFamily="2" charset="0"/>
              </a:rPr>
              <a:t>2. How many days has each customer visited the restaurant?</a:t>
            </a:r>
            <a:br>
              <a:rPr lang="en-US" sz="2800" dirty="0">
                <a:solidFill>
                  <a:schemeClr val="accent2"/>
                </a:solidFill>
                <a:latin typeface="Fredoka One" panose="02000000000000000000" pitchFamily="2" charset="0"/>
              </a:rPr>
            </a:br>
            <a:endParaRPr lang="en-IN" sz="2800" dirty="0">
              <a:solidFill>
                <a:schemeClr val="accent2"/>
              </a:solidFill>
              <a:latin typeface="Fredoka One" panose="020000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226"/>
        <p:cNvGrpSpPr/>
        <p:nvPr/>
      </p:nvGrpSpPr>
      <p:grpSpPr>
        <a:xfrm>
          <a:off x="0" y="0"/>
          <a:ext cx="0" cy="0"/>
          <a:chOff x="0" y="0"/>
          <a:chExt cx="0" cy="0"/>
        </a:xfrm>
      </p:grpSpPr>
      <p:sp>
        <p:nvSpPr>
          <p:cNvPr id="27227" name="Google Shape;27227;p85"/>
          <p:cNvSpPr/>
          <p:nvPr/>
        </p:nvSpPr>
        <p:spPr>
          <a:xfrm rot="-18300" flipH="1">
            <a:off x="557554" y="306434"/>
            <a:ext cx="8202891" cy="981251"/>
          </a:xfrm>
          <a:prstGeom prst="roundRect">
            <a:avLst>
              <a:gd name="adj" fmla="val 16667"/>
            </a:avLst>
          </a:prstGeom>
          <a:solidFill>
            <a:schemeClr val="accent1"/>
          </a:solidFill>
          <a:ln w="76200" cap="flat" cmpd="sng">
            <a:solidFill>
              <a:schemeClr val="lt1"/>
            </a:solidFill>
            <a:prstDash val="solid"/>
            <a:round/>
            <a:headEnd type="none" w="sm" len="sm"/>
            <a:tailEnd type="none" w="sm" len="sm"/>
          </a:ln>
          <a:effectLst>
            <a:outerShdw dist="19050" dir="5400000" algn="bl" rotWithShape="0">
              <a:schemeClr val="accent5">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8" name="Google Shape;27228;p85"/>
          <p:cNvSpPr txBox="1">
            <a:spLocks noGrp="1"/>
          </p:cNvSpPr>
          <p:nvPr>
            <p:ph type="title"/>
          </p:nvPr>
        </p:nvSpPr>
        <p:spPr>
          <a:xfrm>
            <a:off x="710835" y="585738"/>
            <a:ext cx="7964099" cy="865544"/>
          </a:xfrm>
          <a:prstGeom prst="rect">
            <a:avLst/>
          </a:prstGeom>
        </p:spPr>
        <p:txBody>
          <a:bodyPr spcFirstLastPara="1" wrap="square" lIns="91425" tIns="91425" rIns="91425" bIns="91425" anchor="ctr" anchorCtr="0">
            <a:noAutofit/>
          </a:bodyPr>
          <a:lstStyle/>
          <a:p>
            <a:r>
              <a:rPr lang="en-US" sz="2800" dirty="0"/>
              <a:t>3. What was the first item from the menu purchased by each customer?</a:t>
            </a:r>
            <a:br>
              <a:rPr lang="en-US" sz="2800" dirty="0"/>
            </a:br>
            <a:endParaRPr sz="2800" dirty="0"/>
          </a:p>
        </p:txBody>
      </p:sp>
      <p:pic>
        <p:nvPicPr>
          <p:cNvPr id="3" name="Picture 2">
            <a:extLst>
              <a:ext uri="{FF2B5EF4-FFF2-40B4-BE49-F238E27FC236}">
                <a16:creationId xmlns:a16="http://schemas.microsoft.com/office/drawing/2014/main" id="{92936C17-9499-811F-6FD0-E9339DA4E0FD}"/>
              </a:ext>
            </a:extLst>
          </p:cNvPr>
          <p:cNvPicPr>
            <a:picLocks noChangeAspect="1"/>
          </p:cNvPicPr>
          <p:nvPr/>
        </p:nvPicPr>
        <p:blipFill>
          <a:blip r:embed="rId3"/>
          <a:stretch>
            <a:fillRect/>
          </a:stretch>
        </p:blipFill>
        <p:spPr>
          <a:xfrm>
            <a:off x="555000" y="1610641"/>
            <a:ext cx="5808091" cy="2501722"/>
          </a:xfrm>
          <a:prstGeom prst="rect">
            <a:avLst/>
          </a:prstGeom>
          <a:ln>
            <a:solidFill>
              <a:schemeClr val="tx1"/>
            </a:solidFill>
          </a:ln>
        </p:spPr>
      </p:pic>
      <p:pic>
        <p:nvPicPr>
          <p:cNvPr id="11" name="Picture 10">
            <a:extLst>
              <a:ext uri="{FF2B5EF4-FFF2-40B4-BE49-F238E27FC236}">
                <a16:creationId xmlns:a16="http://schemas.microsoft.com/office/drawing/2014/main" id="{9490C6A0-1E67-C744-9E20-7097C62F100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518926" y="1993901"/>
            <a:ext cx="2507972" cy="1698318"/>
          </a:xfrm>
          <a:prstGeom prst="rect">
            <a:avLst/>
          </a:prstGeom>
        </p:spPr>
      </p:pic>
    </p:spTree>
    <p:extLst>
      <p:ext uri="{BB962C8B-B14F-4D97-AF65-F5344CB8AC3E}">
        <p14:creationId xmlns:p14="http://schemas.microsoft.com/office/powerpoint/2010/main" val="2837672889"/>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7228"/>
                                        </p:tgtEl>
                                        <p:attrNameLst>
                                          <p:attrName>style.visibility</p:attrName>
                                        </p:attrNameLst>
                                      </p:cBhvr>
                                      <p:to>
                                        <p:strVal val="visible"/>
                                      </p:to>
                                    </p:set>
                                    <p:anim calcmode="lin" valueType="num">
                                      <p:cBhvr additive="base">
                                        <p:cTn id="7" dur="1000"/>
                                        <p:tgtEl>
                                          <p:spTgt spid="27228"/>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27227"/>
                                        </p:tgtEl>
                                        <p:attrNameLst>
                                          <p:attrName>style.visibility</p:attrName>
                                        </p:attrNameLst>
                                      </p:cBhvr>
                                      <p:to>
                                        <p:strVal val="visible"/>
                                      </p:to>
                                    </p:set>
                                    <p:anim calcmode="lin" valueType="num">
                                      <p:cBhvr additive="base">
                                        <p:cTn id="10" dur="1000"/>
                                        <p:tgtEl>
                                          <p:spTgt spid="272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52"/>
        <p:cNvGrpSpPr/>
        <p:nvPr/>
      </p:nvGrpSpPr>
      <p:grpSpPr>
        <a:xfrm>
          <a:off x="0" y="0"/>
          <a:ext cx="0" cy="0"/>
          <a:chOff x="0" y="0"/>
          <a:chExt cx="0" cy="0"/>
        </a:xfrm>
      </p:grpSpPr>
      <p:sp>
        <p:nvSpPr>
          <p:cNvPr id="27553" name="Google Shape;27553;p88"/>
          <p:cNvSpPr/>
          <p:nvPr/>
        </p:nvSpPr>
        <p:spPr>
          <a:xfrm rot="-18300" flipH="1">
            <a:off x="458058" y="136258"/>
            <a:ext cx="8539959" cy="1445590"/>
          </a:xfrm>
          <a:prstGeom prst="roundRect">
            <a:avLst>
              <a:gd name="adj" fmla="val 16667"/>
            </a:avLst>
          </a:prstGeom>
          <a:solidFill>
            <a:schemeClr val="accent1"/>
          </a:solidFill>
          <a:ln w="76200" cap="flat" cmpd="sng">
            <a:solidFill>
              <a:schemeClr val="lt1"/>
            </a:solidFill>
            <a:prstDash val="solid"/>
            <a:round/>
            <a:headEnd type="none" w="sm" len="sm"/>
            <a:tailEnd type="none" w="sm" len="sm"/>
          </a:ln>
          <a:effectLst>
            <a:outerShdw dist="19050" dir="5400000" algn="bl" rotWithShape="0">
              <a:schemeClr val="accent5">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6" name="Google Shape;27556;p88"/>
          <p:cNvSpPr txBox="1">
            <a:spLocks noGrp="1"/>
          </p:cNvSpPr>
          <p:nvPr>
            <p:ph type="title"/>
          </p:nvPr>
        </p:nvSpPr>
        <p:spPr>
          <a:xfrm>
            <a:off x="869287" y="596406"/>
            <a:ext cx="7717500" cy="52529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t>4. What is the most purchased item on the menu and how many times was it purchased by all customers?</a:t>
            </a:r>
            <a:endParaRPr lang="en-IN" sz="2800" dirty="0"/>
          </a:p>
        </p:txBody>
      </p:sp>
      <p:pic>
        <p:nvPicPr>
          <p:cNvPr id="5" name="Picture 4">
            <a:extLst>
              <a:ext uri="{FF2B5EF4-FFF2-40B4-BE49-F238E27FC236}">
                <a16:creationId xmlns:a16="http://schemas.microsoft.com/office/drawing/2014/main" id="{B7989296-AF71-80BE-7956-228802C61EF0}"/>
              </a:ext>
            </a:extLst>
          </p:cNvPr>
          <p:cNvPicPr>
            <a:picLocks noChangeAspect="1"/>
          </p:cNvPicPr>
          <p:nvPr/>
        </p:nvPicPr>
        <p:blipFill>
          <a:blip r:embed="rId3"/>
          <a:stretch>
            <a:fillRect/>
          </a:stretch>
        </p:blipFill>
        <p:spPr>
          <a:xfrm>
            <a:off x="2823315" y="1873170"/>
            <a:ext cx="6178490" cy="2673924"/>
          </a:xfrm>
          <a:prstGeom prst="rect">
            <a:avLst/>
          </a:prstGeom>
          <a:ln>
            <a:solidFill>
              <a:schemeClr val="tx1"/>
            </a:solidFill>
          </a:ln>
        </p:spPr>
      </p:pic>
      <p:pic>
        <p:nvPicPr>
          <p:cNvPr id="4" name="Picture 3">
            <a:extLst>
              <a:ext uri="{FF2B5EF4-FFF2-40B4-BE49-F238E27FC236}">
                <a16:creationId xmlns:a16="http://schemas.microsoft.com/office/drawing/2014/main" id="{DF94D58C-E4EB-5479-DCF2-4F488AAFC4A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54270" y="2248482"/>
            <a:ext cx="2091939" cy="192329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595"/>
        <p:cNvGrpSpPr/>
        <p:nvPr/>
      </p:nvGrpSpPr>
      <p:grpSpPr>
        <a:xfrm>
          <a:off x="0" y="0"/>
          <a:ext cx="0" cy="0"/>
          <a:chOff x="0" y="0"/>
          <a:chExt cx="0" cy="0"/>
        </a:xfrm>
      </p:grpSpPr>
      <p:sp>
        <p:nvSpPr>
          <p:cNvPr id="27598" name="Google Shape;27598;p89"/>
          <p:cNvSpPr/>
          <p:nvPr/>
        </p:nvSpPr>
        <p:spPr>
          <a:xfrm rot="-18300" flipH="1">
            <a:off x="599572" y="422444"/>
            <a:ext cx="8443819" cy="920338"/>
          </a:xfrm>
          <a:prstGeom prst="roundRect">
            <a:avLst>
              <a:gd name="adj" fmla="val 16667"/>
            </a:avLst>
          </a:prstGeom>
          <a:solidFill>
            <a:schemeClr val="accent1"/>
          </a:solidFill>
          <a:ln w="76200" cap="flat" cmpd="sng">
            <a:solidFill>
              <a:schemeClr val="lt1"/>
            </a:solidFill>
            <a:prstDash val="solid"/>
            <a:round/>
            <a:headEnd type="none" w="sm" len="sm"/>
            <a:tailEnd type="none" w="sm" len="sm"/>
          </a:ln>
          <a:effectLst>
            <a:outerShdw dist="19050" dir="5400000" algn="bl" rotWithShape="0">
              <a:schemeClr val="accent5">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599" name="Google Shape;27599;p89"/>
          <p:cNvSpPr txBox="1">
            <a:spLocks noGrp="1"/>
          </p:cNvSpPr>
          <p:nvPr>
            <p:ph type="title"/>
          </p:nvPr>
        </p:nvSpPr>
        <p:spPr>
          <a:xfrm>
            <a:off x="701032" y="644452"/>
            <a:ext cx="7717500" cy="457200"/>
          </a:xfrm>
          <a:prstGeom prst="rect">
            <a:avLst/>
          </a:prstGeom>
        </p:spPr>
        <p:txBody>
          <a:bodyPr spcFirstLastPara="1" wrap="square" lIns="91425" tIns="91425" rIns="91425" bIns="91425" anchor="ctr" anchorCtr="0">
            <a:noAutofit/>
          </a:bodyPr>
          <a:lstStyle/>
          <a:p>
            <a:pPr fontAlgn="base"/>
            <a:r>
              <a:rPr lang="en-US" sz="2800" dirty="0"/>
              <a:t>5. Which item was the most popular for each customer?</a:t>
            </a:r>
          </a:p>
        </p:txBody>
      </p:sp>
      <p:pic>
        <p:nvPicPr>
          <p:cNvPr id="3" name="Picture 2">
            <a:extLst>
              <a:ext uri="{FF2B5EF4-FFF2-40B4-BE49-F238E27FC236}">
                <a16:creationId xmlns:a16="http://schemas.microsoft.com/office/drawing/2014/main" id="{6EEAF633-1398-B5F5-24BA-41251B0EFCBE}"/>
              </a:ext>
            </a:extLst>
          </p:cNvPr>
          <p:cNvPicPr>
            <a:picLocks noChangeAspect="1"/>
          </p:cNvPicPr>
          <p:nvPr/>
        </p:nvPicPr>
        <p:blipFill>
          <a:blip r:embed="rId3"/>
          <a:stretch>
            <a:fillRect/>
          </a:stretch>
        </p:blipFill>
        <p:spPr>
          <a:xfrm>
            <a:off x="589156" y="1692312"/>
            <a:ext cx="5418578" cy="2844141"/>
          </a:xfrm>
          <a:prstGeom prst="rect">
            <a:avLst/>
          </a:prstGeom>
          <a:ln>
            <a:solidFill>
              <a:schemeClr val="tx1"/>
            </a:solidFill>
          </a:ln>
        </p:spPr>
      </p:pic>
      <p:pic>
        <p:nvPicPr>
          <p:cNvPr id="4" name="Picture 3">
            <a:extLst>
              <a:ext uri="{FF2B5EF4-FFF2-40B4-BE49-F238E27FC236}">
                <a16:creationId xmlns:a16="http://schemas.microsoft.com/office/drawing/2014/main" id="{7CF26990-D8D9-AB0B-4424-3507D274EE3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02190" y="2379020"/>
            <a:ext cx="2743591" cy="13992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598"/>
                                        </p:tgtEl>
                                        <p:attrNameLst>
                                          <p:attrName>style.visibility</p:attrName>
                                        </p:attrNameLst>
                                      </p:cBhvr>
                                      <p:to>
                                        <p:strVal val="visible"/>
                                      </p:to>
                                    </p:set>
                                    <p:anim calcmode="lin" valueType="num">
                                      <p:cBhvr additive="base">
                                        <p:cTn id="7" dur="1000"/>
                                        <p:tgtEl>
                                          <p:spTgt spid="27598"/>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27599"/>
                                        </p:tgtEl>
                                        <p:attrNameLst>
                                          <p:attrName>style.visibility</p:attrName>
                                        </p:attrNameLst>
                                      </p:cBhvr>
                                      <p:to>
                                        <p:strVal val="visible"/>
                                      </p:to>
                                    </p:set>
                                    <p:anim calcmode="lin" valueType="num">
                                      <p:cBhvr additive="base">
                                        <p:cTn id="10" dur="1000"/>
                                        <p:tgtEl>
                                          <p:spTgt spid="275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37"/>
        <p:cNvGrpSpPr/>
        <p:nvPr/>
      </p:nvGrpSpPr>
      <p:grpSpPr>
        <a:xfrm>
          <a:off x="0" y="0"/>
          <a:ext cx="0" cy="0"/>
          <a:chOff x="0" y="0"/>
          <a:chExt cx="0" cy="0"/>
        </a:xfrm>
      </p:grpSpPr>
      <p:sp>
        <p:nvSpPr>
          <p:cNvPr id="27641" name="Google Shape;27641;p90"/>
          <p:cNvSpPr/>
          <p:nvPr/>
        </p:nvSpPr>
        <p:spPr>
          <a:xfrm rot="-18300" flipH="1">
            <a:off x="599480" y="422981"/>
            <a:ext cx="8241905" cy="884779"/>
          </a:xfrm>
          <a:prstGeom prst="roundRect">
            <a:avLst>
              <a:gd name="adj" fmla="val 16667"/>
            </a:avLst>
          </a:prstGeom>
          <a:solidFill>
            <a:schemeClr val="accent1"/>
          </a:solidFill>
          <a:ln w="76200" cap="flat" cmpd="sng">
            <a:solidFill>
              <a:schemeClr val="lt1"/>
            </a:solidFill>
            <a:prstDash val="solid"/>
            <a:round/>
            <a:headEnd type="none" w="sm" len="sm"/>
            <a:tailEnd type="none" w="sm" len="sm"/>
          </a:ln>
          <a:effectLst>
            <a:outerShdw dist="19050" dir="5400000" algn="bl" rotWithShape="0">
              <a:schemeClr val="accent5">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642" name="Google Shape;27642;p90"/>
          <p:cNvSpPr txBox="1">
            <a:spLocks noGrp="1"/>
          </p:cNvSpPr>
          <p:nvPr>
            <p:ph type="title"/>
          </p:nvPr>
        </p:nvSpPr>
        <p:spPr>
          <a:xfrm>
            <a:off x="713250" y="604677"/>
            <a:ext cx="7717500" cy="457200"/>
          </a:xfrm>
          <a:prstGeom prst="rect">
            <a:avLst/>
          </a:prstGeom>
        </p:spPr>
        <p:txBody>
          <a:bodyPr spcFirstLastPara="1" wrap="square" lIns="91425" tIns="91425" rIns="91425" bIns="91425" anchor="ctr" anchorCtr="0">
            <a:noAutofit/>
          </a:bodyPr>
          <a:lstStyle/>
          <a:p>
            <a:pPr fontAlgn="base"/>
            <a:r>
              <a:rPr lang="en-US" sz="2800" dirty="0"/>
              <a:t>6. Which item was purchased first by the customer after they became a member?</a:t>
            </a:r>
          </a:p>
        </p:txBody>
      </p:sp>
      <p:pic>
        <p:nvPicPr>
          <p:cNvPr id="3" name="Picture 2">
            <a:extLst>
              <a:ext uri="{FF2B5EF4-FFF2-40B4-BE49-F238E27FC236}">
                <a16:creationId xmlns:a16="http://schemas.microsoft.com/office/drawing/2014/main" id="{53B9F585-4A60-06B3-4EF6-5F22422EEA32}"/>
              </a:ext>
            </a:extLst>
          </p:cNvPr>
          <p:cNvPicPr>
            <a:picLocks noChangeAspect="1"/>
          </p:cNvPicPr>
          <p:nvPr/>
        </p:nvPicPr>
        <p:blipFill>
          <a:blip r:embed="rId3"/>
          <a:stretch>
            <a:fillRect/>
          </a:stretch>
        </p:blipFill>
        <p:spPr>
          <a:xfrm>
            <a:off x="3725098" y="1533318"/>
            <a:ext cx="5118584" cy="3157889"/>
          </a:xfrm>
          <a:prstGeom prst="rect">
            <a:avLst/>
          </a:prstGeom>
          <a:ln>
            <a:solidFill>
              <a:schemeClr val="tx1"/>
            </a:solidFill>
          </a:ln>
        </p:spPr>
      </p:pic>
      <p:pic>
        <p:nvPicPr>
          <p:cNvPr id="7" name="Picture 6">
            <a:extLst>
              <a:ext uri="{FF2B5EF4-FFF2-40B4-BE49-F238E27FC236}">
                <a16:creationId xmlns:a16="http://schemas.microsoft.com/office/drawing/2014/main" id="{7499768B-ADE7-55A6-DD6A-6C9DD076178A}"/>
              </a:ext>
            </a:extLst>
          </p:cNvPr>
          <p:cNvPicPr>
            <a:picLocks noChangeAspect="1"/>
          </p:cNvPicPr>
          <p:nvPr/>
        </p:nvPicPr>
        <p:blipFill>
          <a:blip r:embed="rId4">
            <a:clrChange>
              <a:clrFrom>
                <a:srgbClr val="F8F8F8"/>
              </a:clrFrom>
              <a:clrTo>
                <a:srgbClr val="F8F8F8">
                  <a:alpha val="0"/>
                </a:srgbClr>
              </a:clrTo>
            </a:clrChange>
          </a:blip>
          <a:stretch>
            <a:fillRect/>
          </a:stretch>
        </p:blipFill>
        <p:spPr>
          <a:xfrm>
            <a:off x="1030957" y="1826386"/>
            <a:ext cx="1928813" cy="25717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7641"/>
                                        </p:tgtEl>
                                        <p:attrNameLst>
                                          <p:attrName>style.visibility</p:attrName>
                                        </p:attrNameLst>
                                      </p:cBhvr>
                                      <p:to>
                                        <p:strVal val="visible"/>
                                      </p:to>
                                    </p:set>
                                    <p:anim calcmode="lin" valueType="num">
                                      <p:cBhvr additive="base">
                                        <p:cTn id="7" dur="1000"/>
                                        <p:tgtEl>
                                          <p:spTgt spid="27641"/>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27642"/>
                                        </p:tgtEl>
                                        <p:attrNameLst>
                                          <p:attrName>style.visibility</p:attrName>
                                        </p:attrNameLst>
                                      </p:cBhvr>
                                      <p:to>
                                        <p:strVal val="visible"/>
                                      </p:to>
                                    </p:set>
                                    <p:anim calcmode="lin" valueType="num">
                                      <p:cBhvr additive="base">
                                        <p:cTn id="10" dur="1000"/>
                                        <p:tgtEl>
                                          <p:spTgt spid="276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673"/>
        <p:cNvGrpSpPr/>
        <p:nvPr/>
      </p:nvGrpSpPr>
      <p:grpSpPr>
        <a:xfrm>
          <a:off x="0" y="0"/>
          <a:ext cx="0" cy="0"/>
          <a:chOff x="0" y="0"/>
          <a:chExt cx="0" cy="0"/>
        </a:xfrm>
      </p:grpSpPr>
      <p:sp>
        <p:nvSpPr>
          <p:cNvPr id="27674" name="Google Shape;27674;p91"/>
          <p:cNvSpPr/>
          <p:nvPr/>
        </p:nvSpPr>
        <p:spPr>
          <a:xfrm rot="18300">
            <a:off x="598354" y="424691"/>
            <a:ext cx="8292588" cy="822186"/>
          </a:xfrm>
          <a:prstGeom prst="roundRect">
            <a:avLst>
              <a:gd name="adj" fmla="val 16667"/>
            </a:avLst>
          </a:prstGeom>
          <a:solidFill>
            <a:schemeClr val="accent1"/>
          </a:solidFill>
          <a:ln w="76200" cap="flat" cmpd="sng">
            <a:solidFill>
              <a:schemeClr val="lt1"/>
            </a:solidFill>
            <a:prstDash val="solid"/>
            <a:round/>
            <a:headEnd type="none" w="sm" len="sm"/>
            <a:tailEnd type="none" w="sm" len="sm"/>
          </a:ln>
          <a:effectLst>
            <a:outerShdw dist="19050" dir="5400000" algn="bl" rotWithShape="0">
              <a:schemeClr val="accent5">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75" name="Google Shape;27675;p91"/>
          <p:cNvGrpSpPr/>
          <p:nvPr/>
        </p:nvGrpSpPr>
        <p:grpSpPr>
          <a:xfrm>
            <a:off x="333053" y="1844385"/>
            <a:ext cx="3054921" cy="3024885"/>
            <a:chOff x="1719500" y="647950"/>
            <a:chExt cx="4376050" cy="4333025"/>
          </a:xfrm>
        </p:grpSpPr>
        <p:sp>
          <p:nvSpPr>
            <p:cNvPr id="27676" name="Google Shape;27676;p91"/>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7" name="Google Shape;27677;p91"/>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8" name="Google Shape;27678;p91"/>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9" name="Google Shape;27679;p91"/>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0" name="Google Shape;27680;p91"/>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1" name="Google Shape;27681;p91"/>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2" name="Google Shape;27682;p91"/>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3" name="Google Shape;27683;p91"/>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4" name="Google Shape;27684;p91"/>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5" name="Google Shape;27685;p91"/>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6" name="Google Shape;27686;p91"/>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7" name="Google Shape;27687;p91"/>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8" name="Google Shape;27688;p91"/>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9" name="Google Shape;27689;p91"/>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0" name="Google Shape;27690;p91"/>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1" name="Google Shape;27691;p91"/>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2" name="Google Shape;27692;p91"/>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3" name="Google Shape;27693;p91"/>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4" name="Google Shape;27694;p91"/>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5" name="Google Shape;27695;p91"/>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6" name="Google Shape;27696;p91"/>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7" name="Google Shape;27697;p91"/>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8" name="Google Shape;27698;p91"/>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9" name="Google Shape;27699;p91"/>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0" name="Google Shape;27700;p91"/>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1" name="Google Shape;27701;p91"/>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2" name="Google Shape;27702;p91"/>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3" name="Google Shape;27703;p91"/>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4" name="Google Shape;27704;p91"/>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5" name="Google Shape;27705;p91"/>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6" name="Google Shape;27706;p91"/>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7" name="Google Shape;27707;p91"/>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8" name="Google Shape;27708;p91"/>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9" name="Google Shape;27709;p91"/>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0" name="Google Shape;27710;p91"/>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1" name="Google Shape;27711;p91"/>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2" name="Google Shape;27712;p91"/>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3" name="Google Shape;27713;p91"/>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4" name="Google Shape;27714;p91"/>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5" name="Google Shape;27715;p91"/>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6" name="Google Shape;27716;p91"/>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7" name="Google Shape;27717;p91"/>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8" name="Google Shape;27718;p91"/>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9" name="Google Shape;27719;p91"/>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0" name="Google Shape;27720;p91"/>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1" name="Google Shape;27721;p91"/>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2" name="Google Shape;27722;p91"/>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3" name="Google Shape;27723;p91"/>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4" name="Google Shape;27724;p91"/>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5" name="Google Shape;27725;p91"/>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6" name="Google Shape;27726;p91"/>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7" name="Google Shape;27727;p91"/>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8" name="Google Shape;27728;p91"/>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9" name="Google Shape;27729;p91"/>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0" name="Google Shape;27730;p91"/>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1" name="Google Shape;27731;p91"/>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2" name="Google Shape;27732;p91"/>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3" name="Google Shape;27733;p91"/>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4" name="Google Shape;27734;p91"/>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5" name="Google Shape;27735;p91"/>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6" name="Google Shape;27736;p91"/>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7" name="Google Shape;27737;p91"/>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8" name="Google Shape;27738;p91"/>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9" name="Google Shape;27739;p91"/>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0" name="Google Shape;27740;p91"/>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1" name="Google Shape;27741;p91"/>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2" name="Google Shape;27742;p91"/>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3" name="Google Shape;27743;p91"/>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4" name="Google Shape;27744;p91"/>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5" name="Google Shape;27745;p91"/>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6" name="Google Shape;27746;p91"/>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7" name="Google Shape;27747;p91"/>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8" name="Google Shape;27748;p91"/>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9" name="Google Shape;27749;p91"/>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0" name="Google Shape;27750;p91"/>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1" name="Google Shape;27751;p91"/>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2" name="Google Shape;27752;p91"/>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3" name="Google Shape;27753;p91"/>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4" name="Google Shape;27754;p91"/>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5" name="Google Shape;27755;p91"/>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6" name="Google Shape;27756;p91"/>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7" name="Google Shape;27757;p91"/>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8" name="Google Shape;27758;p91"/>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9" name="Google Shape;27759;p91"/>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0" name="Google Shape;27760;p91"/>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1" name="Google Shape;27761;p91"/>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2" name="Google Shape;27762;p91"/>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3" name="Google Shape;27763;p91"/>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4" name="Google Shape;27764;p91"/>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5" name="Google Shape;27765;p91"/>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6" name="Google Shape;27766;p91"/>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7" name="Google Shape;27767;p91"/>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8" name="Google Shape;27768;p91"/>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9" name="Google Shape;27769;p91"/>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0" name="Google Shape;27770;p91"/>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1" name="Google Shape;27771;p91"/>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2" name="Google Shape;27772;p91"/>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3" name="Google Shape;27773;p91"/>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4" name="Google Shape;27774;p91"/>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5" name="Google Shape;27775;p91"/>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6" name="Google Shape;27776;p91"/>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7" name="Google Shape;27777;p91"/>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8" name="Google Shape;27778;p91"/>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9" name="Google Shape;27779;p91"/>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0" name="Google Shape;27780;p91"/>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1" name="Google Shape;27781;p91"/>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2" name="Google Shape;27782;p91"/>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3" name="Google Shape;27783;p91"/>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4" name="Google Shape;27784;p91"/>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5" name="Google Shape;27785;p91"/>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6" name="Google Shape;27786;p91"/>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7" name="Google Shape;27787;p91"/>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8" name="Google Shape;27788;p91"/>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9" name="Google Shape;27789;p91"/>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0" name="Google Shape;27790;p91"/>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1" name="Google Shape;27791;p91"/>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2" name="Google Shape;27792;p91"/>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3" name="Google Shape;27793;p91"/>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4" name="Google Shape;27794;p91"/>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5" name="Google Shape;27795;p91"/>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6" name="Google Shape;27796;p91"/>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7" name="Google Shape;27797;p91"/>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8" name="Google Shape;27798;p91"/>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9" name="Google Shape;27799;p91"/>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0" name="Google Shape;27800;p91"/>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1" name="Google Shape;27801;p91"/>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2" name="Google Shape;27802;p91"/>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3" name="Google Shape;27803;p91"/>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4" name="Google Shape;27804;p91"/>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5" name="Google Shape;27805;p91"/>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6" name="Google Shape;27806;p91"/>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7" name="Google Shape;27807;p91"/>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8" name="Google Shape;27808;p91"/>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9" name="Google Shape;27809;p91"/>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0" name="Google Shape;27810;p91"/>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1" name="Google Shape;27811;p91"/>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2" name="Google Shape;27812;p91"/>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3" name="Google Shape;27813;p91"/>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4" name="Google Shape;27814;p91"/>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5" name="Google Shape;27815;p91"/>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6" name="Google Shape;27816;p91"/>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7" name="Google Shape;27817;p91"/>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8" name="Google Shape;27818;p91"/>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9" name="Google Shape;27819;p91"/>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0" name="Google Shape;27820;p91"/>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1" name="Google Shape;27821;p91"/>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2" name="Google Shape;27822;p91"/>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3" name="Google Shape;27823;p91"/>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4" name="Google Shape;27824;p91"/>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5" name="Google Shape;27825;p91"/>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6" name="Google Shape;27826;p91"/>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7" name="Google Shape;27827;p91"/>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8" name="Google Shape;27828;p91"/>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9" name="Google Shape;27829;p91"/>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0" name="Google Shape;27830;p91"/>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1" name="Google Shape;27831;p91"/>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2" name="Google Shape;27832;p91"/>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3" name="Google Shape;27833;p91"/>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4" name="Google Shape;27834;p91"/>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5" name="Google Shape;27835;p91"/>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6" name="Google Shape;27836;p91"/>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7" name="Google Shape;27837;p91"/>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8" name="Google Shape;27838;p91"/>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9" name="Google Shape;27839;p91"/>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0" name="Google Shape;27840;p91"/>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1" name="Google Shape;27841;p91"/>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2" name="Google Shape;27842;p91"/>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3" name="Google Shape;27843;p91"/>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4" name="Google Shape;27844;p91"/>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5" name="Google Shape;27845;p91"/>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6" name="Google Shape;27846;p91"/>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7" name="Google Shape;27847;p91"/>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8" name="Google Shape;27848;p91"/>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9" name="Google Shape;27849;p91"/>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0" name="Google Shape;27850;p91"/>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1" name="Google Shape;27851;p91"/>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2" name="Google Shape;27852;p91"/>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3" name="Google Shape;27853;p91"/>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4" name="Google Shape;27854;p91"/>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5" name="Google Shape;27855;p91"/>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6" name="Google Shape;27856;p91"/>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7" name="Google Shape;27857;p91"/>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8" name="Google Shape;27858;p91"/>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9" name="Google Shape;27859;p91"/>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0" name="Google Shape;27860;p91"/>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1" name="Google Shape;27861;p91"/>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2" name="Google Shape;27862;p91"/>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3" name="Google Shape;27863;p91"/>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4" name="Google Shape;27864;p91"/>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5" name="Google Shape;27865;p91"/>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6" name="Google Shape;27866;p91"/>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7" name="Google Shape;27867;p91"/>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8" name="Google Shape;27868;p91"/>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9" name="Google Shape;27869;p91"/>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0" name="Google Shape;27870;p91"/>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1" name="Google Shape;27871;p91"/>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2" name="Google Shape;27872;p91"/>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3" name="Google Shape;27873;p91"/>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4" name="Google Shape;27874;p91"/>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5" name="Google Shape;27875;p91"/>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6" name="Google Shape;27876;p91"/>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7" name="Google Shape;27877;p91"/>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8" name="Google Shape;27878;p91"/>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9" name="Google Shape;27879;p91"/>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0" name="Google Shape;27880;p91"/>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1" name="Google Shape;27881;p91"/>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2" name="Google Shape;27882;p91"/>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3" name="Google Shape;27883;p91"/>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4" name="Google Shape;27884;p91"/>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5" name="Google Shape;27885;p91"/>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6" name="Google Shape;27886;p91"/>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7" name="Google Shape;27887;p91"/>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8" name="Google Shape;27888;p91"/>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9" name="Google Shape;27889;p91"/>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0" name="Google Shape;27890;p91"/>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1" name="Google Shape;27891;p91"/>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2" name="Google Shape;27892;p91"/>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3" name="Google Shape;27893;p91"/>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4" name="Google Shape;27894;p91"/>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5" name="Google Shape;27895;p91"/>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6" name="Google Shape;27896;p91"/>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7" name="Google Shape;27897;p91"/>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8" name="Google Shape;27898;p91"/>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9" name="Google Shape;27899;p91"/>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0" name="Google Shape;27900;p91"/>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1" name="Google Shape;27901;p91"/>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2" name="Google Shape;27902;p91"/>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3" name="Google Shape;27903;p91"/>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4" name="Google Shape;27904;p91"/>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5" name="Google Shape;27905;p91"/>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6" name="Google Shape;27906;p91"/>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7" name="Google Shape;27907;p91"/>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8" name="Google Shape;27908;p91"/>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9" name="Google Shape;27909;p91"/>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0" name="Google Shape;27910;p91"/>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1" name="Google Shape;27911;p91"/>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2" name="Google Shape;27912;p91"/>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3" name="Google Shape;27913;p91"/>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4" name="Google Shape;27914;p91"/>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5" name="Google Shape;27915;p91"/>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6" name="Google Shape;27916;p91"/>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7" name="Google Shape;27917;p91"/>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18" name="Google Shape;27918;p91"/>
          <p:cNvSpPr txBox="1">
            <a:spLocks noGrp="1"/>
          </p:cNvSpPr>
          <p:nvPr>
            <p:ph type="title"/>
          </p:nvPr>
        </p:nvSpPr>
        <p:spPr>
          <a:xfrm>
            <a:off x="734740" y="590057"/>
            <a:ext cx="77175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t>7. Which item was purchased just before the customer became a member?</a:t>
            </a:r>
            <a:endParaRPr lang="en-IN" sz="2800" dirty="0"/>
          </a:p>
        </p:txBody>
      </p:sp>
      <p:pic>
        <p:nvPicPr>
          <p:cNvPr id="11" name="Picture 10">
            <a:extLst>
              <a:ext uri="{FF2B5EF4-FFF2-40B4-BE49-F238E27FC236}">
                <a16:creationId xmlns:a16="http://schemas.microsoft.com/office/drawing/2014/main" id="{F22BF336-450E-CBF4-FBCA-6F0B18232F2F}"/>
              </a:ext>
            </a:extLst>
          </p:cNvPr>
          <p:cNvPicPr>
            <a:picLocks noChangeAspect="1"/>
          </p:cNvPicPr>
          <p:nvPr/>
        </p:nvPicPr>
        <p:blipFill>
          <a:blip r:embed="rId3"/>
          <a:stretch>
            <a:fillRect/>
          </a:stretch>
        </p:blipFill>
        <p:spPr>
          <a:xfrm>
            <a:off x="592362" y="1465574"/>
            <a:ext cx="4527144" cy="3380092"/>
          </a:xfrm>
          <a:prstGeom prst="rect">
            <a:avLst/>
          </a:prstGeom>
          <a:ln>
            <a:solidFill>
              <a:schemeClr val="tx1"/>
            </a:solidFill>
          </a:ln>
        </p:spPr>
      </p:pic>
      <p:pic>
        <p:nvPicPr>
          <p:cNvPr id="3" name="Picture 2">
            <a:extLst>
              <a:ext uri="{FF2B5EF4-FFF2-40B4-BE49-F238E27FC236}">
                <a16:creationId xmlns:a16="http://schemas.microsoft.com/office/drawing/2014/main" id="{8C87AEB2-0918-D2D6-98D3-ABE63AD6FDC2}"/>
              </a:ext>
            </a:extLst>
          </p:cNvPr>
          <p:cNvPicPr>
            <a:picLocks noChangeAspect="1"/>
          </p:cNvPicPr>
          <p:nvPr/>
        </p:nvPicPr>
        <p:blipFill>
          <a:blip r:embed="rId4">
            <a:clrChange>
              <a:clrFrom>
                <a:srgbClr val="FDF6DC"/>
              </a:clrFrom>
              <a:clrTo>
                <a:srgbClr val="FDF6DC">
                  <a:alpha val="0"/>
                </a:srgbClr>
              </a:clrTo>
            </a:clrChange>
          </a:blip>
          <a:stretch>
            <a:fillRect/>
          </a:stretch>
        </p:blipFill>
        <p:spPr>
          <a:xfrm>
            <a:off x="5652957" y="2252342"/>
            <a:ext cx="3077604" cy="17230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45"/>
        <p:cNvGrpSpPr/>
        <p:nvPr/>
      </p:nvGrpSpPr>
      <p:grpSpPr>
        <a:xfrm>
          <a:off x="0" y="0"/>
          <a:ext cx="0" cy="0"/>
          <a:chOff x="0" y="0"/>
          <a:chExt cx="0" cy="0"/>
        </a:xfrm>
      </p:grpSpPr>
      <p:sp>
        <p:nvSpPr>
          <p:cNvPr id="28046" name="Google Shape;28046;p92"/>
          <p:cNvSpPr/>
          <p:nvPr/>
        </p:nvSpPr>
        <p:spPr>
          <a:xfrm rot="18300">
            <a:off x="552742" y="424781"/>
            <a:ext cx="8326464" cy="1251235"/>
          </a:xfrm>
          <a:prstGeom prst="roundRect">
            <a:avLst>
              <a:gd name="adj" fmla="val 16667"/>
            </a:avLst>
          </a:prstGeom>
          <a:solidFill>
            <a:schemeClr val="accent1"/>
          </a:solidFill>
          <a:ln w="76200" cap="flat" cmpd="sng">
            <a:solidFill>
              <a:schemeClr val="lt1"/>
            </a:solidFill>
            <a:prstDash val="solid"/>
            <a:round/>
            <a:headEnd type="none" w="sm" len="sm"/>
            <a:tailEnd type="none" w="sm" len="sm"/>
          </a:ln>
          <a:effectLst>
            <a:outerShdw dist="19050" dir="5400000" algn="bl" rotWithShape="0">
              <a:schemeClr val="accent5">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7" name="Google Shape;28047;p92"/>
          <p:cNvSpPr txBox="1">
            <a:spLocks noGrp="1"/>
          </p:cNvSpPr>
          <p:nvPr>
            <p:ph type="title"/>
          </p:nvPr>
        </p:nvSpPr>
        <p:spPr>
          <a:xfrm>
            <a:off x="645126" y="1011543"/>
            <a:ext cx="8275161" cy="585216"/>
          </a:xfrm>
          <a:prstGeom prst="rect">
            <a:avLst/>
          </a:prstGeom>
        </p:spPr>
        <p:txBody>
          <a:bodyPr spcFirstLastPara="1" wrap="square" lIns="91425" tIns="91425" rIns="91425" bIns="91425" anchor="ctr" anchorCtr="0">
            <a:noAutofit/>
          </a:bodyPr>
          <a:lstStyle/>
          <a:p>
            <a:r>
              <a:rPr lang="en-US" sz="2800" dirty="0"/>
              <a:t>8. What is the total items and amount spent for each member before they became a member?</a:t>
            </a:r>
            <a:br>
              <a:rPr lang="en-US" dirty="0"/>
            </a:br>
            <a:endParaRPr dirty="0"/>
          </a:p>
        </p:txBody>
      </p:sp>
      <p:pic>
        <p:nvPicPr>
          <p:cNvPr id="19" name="Picture 18">
            <a:extLst>
              <a:ext uri="{FF2B5EF4-FFF2-40B4-BE49-F238E27FC236}">
                <a16:creationId xmlns:a16="http://schemas.microsoft.com/office/drawing/2014/main" id="{1DE95298-D574-4BB7-67CC-0402714C4A69}"/>
              </a:ext>
            </a:extLst>
          </p:cNvPr>
          <p:cNvPicPr>
            <a:picLocks noChangeAspect="1"/>
          </p:cNvPicPr>
          <p:nvPr/>
        </p:nvPicPr>
        <p:blipFill>
          <a:blip r:embed="rId3"/>
          <a:stretch>
            <a:fillRect/>
          </a:stretch>
        </p:blipFill>
        <p:spPr>
          <a:xfrm>
            <a:off x="4277004" y="2033068"/>
            <a:ext cx="4605474" cy="2824528"/>
          </a:xfrm>
          <a:prstGeom prst="rect">
            <a:avLst/>
          </a:prstGeom>
          <a:ln>
            <a:solidFill>
              <a:schemeClr val="tx1"/>
            </a:solidFill>
          </a:ln>
        </p:spPr>
      </p:pic>
      <p:pic>
        <p:nvPicPr>
          <p:cNvPr id="6" name="Picture 5">
            <a:extLst>
              <a:ext uri="{FF2B5EF4-FFF2-40B4-BE49-F238E27FC236}">
                <a16:creationId xmlns:a16="http://schemas.microsoft.com/office/drawing/2014/main" id="{EAD579D1-3D1C-35FD-7DD1-935419E0CAD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72581" y="2393260"/>
            <a:ext cx="1623282" cy="14984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gallery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046"/>
                                        </p:tgtEl>
                                        <p:attrNameLst>
                                          <p:attrName>style.visibility</p:attrName>
                                        </p:attrNameLst>
                                      </p:cBhvr>
                                      <p:to>
                                        <p:strVal val="visible"/>
                                      </p:to>
                                    </p:set>
                                    <p:anim calcmode="lin" valueType="num">
                                      <p:cBhvr additive="base">
                                        <p:cTn id="7" dur="1000"/>
                                        <p:tgtEl>
                                          <p:spTgt spid="28046"/>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28047"/>
                                        </p:tgtEl>
                                        <p:attrNameLst>
                                          <p:attrName>style.visibility</p:attrName>
                                        </p:attrNameLst>
                                      </p:cBhvr>
                                      <p:to>
                                        <p:strVal val="visible"/>
                                      </p:to>
                                    </p:set>
                                    <p:anim calcmode="lin" valueType="num">
                                      <p:cBhvr additive="base">
                                        <p:cTn id="10" dur="1000"/>
                                        <p:tgtEl>
                                          <p:spTgt spid="280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95"/>
        <p:cNvGrpSpPr/>
        <p:nvPr/>
      </p:nvGrpSpPr>
      <p:grpSpPr>
        <a:xfrm>
          <a:off x="0" y="0"/>
          <a:ext cx="0" cy="0"/>
          <a:chOff x="0" y="0"/>
          <a:chExt cx="0" cy="0"/>
        </a:xfrm>
      </p:grpSpPr>
      <p:grpSp>
        <p:nvGrpSpPr>
          <p:cNvPr id="28096" name="Google Shape;28096;p93"/>
          <p:cNvGrpSpPr/>
          <p:nvPr/>
        </p:nvGrpSpPr>
        <p:grpSpPr>
          <a:xfrm>
            <a:off x="6574840" y="3722764"/>
            <a:ext cx="3367370" cy="3334263"/>
            <a:chOff x="1719500" y="647950"/>
            <a:chExt cx="4376050" cy="4333025"/>
          </a:xfrm>
        </p:grpSpPr>
        <p:sp>
          <p:nvSpPr>
            <p:cNvPr id="28097" name="Google Shape;28097;p93"/>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8" name="Google Shape;28098;p93"/>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9" name="Google Shape;28099;p93"/>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0" name="Google Shape;28100;p93"/>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1" name="Google Shape;28101;p93"/>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2" name="Google Shape;28102;p93"/>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3" name="Google Shape;28103;p93"/>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4" name="Google Shape;28104;p93"/>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5" name="Google Shape;28105;p93"/>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6" name="Google Shape;28106;p93"/>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7" name="Google Shape;28107;p93"/>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8" name="Google Shape;28108;p93"/>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9" name="Google Shape;28109;p93"/>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0" name="Google Shape;28110;p93"/>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1" name="Google Shape;28111;p93"/>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2" name="Google Shape;28112;p93"/>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3" name="Google Shape;28113;p93"/>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4" name="Google Shape;28114;p93"/>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5" name="Google Shape;28115;p93"/>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6" name="Google Shape;28116;p93"/>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7" name="Google Shape;28117;p93"/>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8" name="Google Shape;28118;p93"/>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9" name="Google Shape;28119;p93"/>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0" name="Google Shape;28120;p93"/>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1" name="Google Shape;28121;p93"/>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2" name="Google Shape;28122;p93"/>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3" name="Google Shape;28123;p93"/>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4" name="Google Shape;28124;p93"/>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5" name="Google Shape;28125;p93"/>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6" name="Google Shape;28126;p93"/>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7" name="Google Shape;28127;p93"/>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8" name="Google Shape;28128;p93"/>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9" name="Google Shape;28129;p93"/>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0" name="Google Shape;28130;p93"/>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1" name="Google Shape;28131;p93"/>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2" name="Google Shape;28132;p93"/>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3" name="Google Shape;28133;p93"/>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4" name="Google Shape;28134;p93"/>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5" name="Google Shape;28135;p93"/>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6" name="Google Shape;28136;p93"/>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7" name="Google Shape;28137;p93"/>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8" name="Google Shape;28138;p93"/>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9" name="Google Shape;28139;p93"/>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0" name="Google Shape;28140;p93"/>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1" name="Google Shape;28141;p93"/>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2" name="Google Shape;28142;p93"/>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3" name="Google Shape;28143;p93"/>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4" name="Google Shape;28144;p93"/>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5" name="Google Shape;28145;p93"/>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6" name="Google Shape;28146;p93"/>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7" name="Google Shape;28147;p93"/>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8" name="Google Shape;28148;p93"/>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9" name="Google Shape;28149;p93"/>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0" name="Google Shape;28150;p93"/>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1" name="Google Shape;28151;p93"/>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2" name="Google Shape;28152;p93"/>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3" name="Google Shape;28153;p93"/>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4" name="Google Shape;28154;p93"/>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5" name="Google Shape;28155;p93"/>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6" name="Google Shape;28156;p93"/>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7" name="Google Shape;28157;p93"/>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8" name="Google Shape;28158;p93"/>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9" name="Google Shape;28159;p93"/>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0" name="Google Shape;28160;p93"/>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1" name="Google Shape;28161;p93"/>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2" name="Google Shape;28162;p93"/>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3" name="Google Shape;28163;p93"/>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4" name="Google Shape;28164;p93"/>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5" name="Google Shape;28165;p93"/>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6" name="Google Shape;28166;p93"/>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7" name="Google Shape;28167;p93"/>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8" name="Google Shape;28168;p93"/>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9" name="Google Shape;28169;p93"/>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0" name="Google Shape;28170;p93"/>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1" name="Google Shape;28171;p93"/>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2" name="Google Shape;28172;p93"/>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3" name="Google Shape;28173;p93"/>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4" name="Google Shape;28174;p93"/>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5" name="Google Shape;28175;p93"/>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6" name="Google Shape;28176;p93"/>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7" name="Google Shape;28177;p93"/>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8" name="Google Shape;28178;p93"/>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9" name="Google Shape;28179;p93"/>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0" name="Google Shape;28180;p93"/>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1" name="Google Shape;28181;p93"/>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2" name="Google Shape;28182;p93"/>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3" name="Google Shape;28183;p93"/>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4" name="Google Shape;28184;p93"/>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5" name="Google Shape;28185;p93"/>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6" name="Google Shape;28186;p93"/>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7" name="Google Shape;28187;p93"/>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8" name="Google Shape;28188;p93"/>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9" name="Google Shape;28189;p93"/>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0" name="Google Shape;28190;p93"/>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1" name="Google Shape;28191;p93"/>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2" name="Google Shape;28192;p93"/>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3" name="Google Shape;28193;p93"/>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4" name="Google Shape;28194;p93"/>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5" name="Google Shape;28195;p93"/>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6" name="Google Shape;28196;p93"/>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7" name="Google Shape;28197;p93"/>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8" name="Google Shape;28198;p93"/>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9" name="Google Shape;28199;p93"/>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0" name="Google Shape;28200;p93"/>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1" name="Google Shape;28201;p93"/>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2" name="Google Shape;28202;p93"/>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3" name="Google Shape;28203;p93"/>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4" name="Google Shape;28204;p93"/>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5" name="Google Shape;28205;p93"/>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6" name="Google Shape;28206;p93"/>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7" name="Google Shape;28207;p93"/>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8" name="Google Shape;28208;p93"/>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9" name="Google Shape;28209;p93"/>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0" name="Google Shape;28210;p93"/>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1" name="Google Shape;28211;p93"/>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2" name="Google Shape;28212;p93"/>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3" name="Google Shape;28213;p93"/>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4" name="Google Shape;28214;p93"/>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5" name="Google Shape;28215;p93"/>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6" name="Google Shape;28216;p93"/>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7" name="Google Shape;28217;p93"/>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8" name="Google Shape;28218;p93"/>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9" name="Google Shape;28219;p93"/>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0" name="Google Shape;28220;p93"/>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1" name="Google Shape;28221;p93"/>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2" name="Google Shape;28222;p93"/>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3" name="Google Shape;28223;p93"/>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4" name="Google Shape;28224;p93"/>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5" name="Google Shape;28225;p93"/>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6" name="Google Shape;28226;p93"/>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7" name="Google Shape;28227;p93"/>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8" name="Google Shape;28228;p93"/>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9" name="Google Shape;28229;p93"/>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0" name="Google Shape;28230;p93"/>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1" name="Google Shape;28231;p93"/>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2" name="Google Shape;28232;p93"/>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3" name="Google Shape;28233;p93"/>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4" name="Google Shape;28234;p93"/>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5" name="Google Shape;28235;p93"/>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6" name="Google Shape;28236;p93"/>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7" name="Google Shape;28237;p93"/>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8" name="Google Shape;28238;p93"/>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9" name="Google Shape;28239;p93"/>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0" name="Google Shape;28240;p93"/>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1" name="Google Shape;28241;p93"/>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2" name="Google Shape;28242;p93"/>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3" name="Google Shape;28243;p93"/>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4" name="Google Shape;28244;p93"/>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5" name="Google Shape;28245;p93"/>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6" name="Google Shape;28246;p93"/>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7" name="Google Shape;28247;p93"/>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8" name="Google Shape;28248;p93"/>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9" name="Google Shape;28249;p93"/>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0" name="Google Shape;28250;p93"/>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1" name="Google Shape;28251;p93"/>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2" name="Google Shape;28252;p93"/>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3" name="Google Shape;28253;p93"/>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4" name="Google Shape;28254;p93"/>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5" name="Google Shape;28255;p93"/>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6" name="Google Shape;28256;p93"/>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7" name="Google Shape;28257;p93"/>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8" name="Google Shape;28258;p93"/>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9" name="Google Shape;28259;p93"/>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0" name="Google Shape;28260;p93"/>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1" name="Google Shape;28261;p93"/>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2" name="Google Shape;28262;p93"/>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3" name="Google Shape;28263;p93"/>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4" name="Google Shape;28264;p93"/>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5" name="Google Shape;28265;p93"/>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6" name="Google Shape;28266;p93"/>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7" name="Google Shape;28267;p93"/>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8" name="Google Shape;28268;p93"/>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9" name="Google Shape;28269;p93"/>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0" name="Google Shape;28270;p93"/>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1" name="Google Shape;28271;p93"/>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2" name="Google Shape;28272;p93"/>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3" name="Google Shape;28273;p93"/>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4" name="Google Shape;28274;p93"/>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5" name="Google Shape;28275;p93"/>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6" name="Google Shape;28276;p93"/>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7" name="Google Shape;28277;p93"/>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8" name="Google Shape;28278;p93"/>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9" name="Google Shape;28279;p93"/>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0" name="Google Shape;28280;p93"/>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1" name="Google Shape;28281;p93"/>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2" name="Google Shape;28282;p93"/>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3" name="Google Shape;28283;p93"/>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4" name="Google Shape;28284;p93"/>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5" name="Google Shape;28285;p93"/>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6" name="Google Shape;28286;p93"/>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7" name="Google Shape;28287;p93"/>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8" name="Google Shape;28288;p93"/>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9" name="Google Shape;28289;p93"/>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0" name="Google Shape;28290;p93"/>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1" name="Google Shape;28291;p93"/>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2" name="Google Shape;28292;p93"/>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3" name="Google Shape;28293;p93"/>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4" name="Google Shape;28294;p93"/>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5" name="Google Shape;28295;p93"/>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6" name="Google Shape;28296;p93"/>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7" name="Google Shape;28297;p93"/>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8" name="Google Shape;28298;p93"/>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9" name="Google Shape;28299;p93"/>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0" name="Google Shape;28300;p93"/>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1" name="Google Shape;28301;p93"/>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2" name="Google Shape;28302;p93"/>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3" name="Google Shape;28303;p93"/>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4" name="Google Shape;28304;p93"/>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5" name="Google Shape;28305;p93"/>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6" name="Google Shape;28306;p93"/>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7" name="Google Shape;28307;p93"/>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8" name="Google Shape;28308;p93"/>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9" name="Google Shape;28309;p93"/>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0" name="Google Shape;28310;p93"/>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1" name="Google Shape;28311;p93"/>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2" name="Google Shape;28312;p93"/>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3" name="Google Shape;28313;p93"/>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4" name="Google Shape;28314;p93"/>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5" name="Google Shape;28315;p93"/>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6" name="Google Shape;28316;p93"/>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7" name="Google Shape;28317;p93"/>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8" name="Google Shape;28318;p93"/>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9" name="Google Shape;28319;p93"/>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0" name="Google Shape;28320;p93"/>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1" name="Google Shape;28321;p93"/>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2" name="Google Shape;28322;p93"/>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3" name="Google Shape;28323;p93"/>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4" name="Google Shape;28324;p93"/>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5" name="Google Shape;28325;p93"/>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6" name="Google Shape;28326;p93"/>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7" name="Google Shape;28327;p93"/>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8" name="Google Shape;28328;p93"/>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9" name="Google Shape;28329;p93"/>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0" name="Google Shape;28330;p93"/>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1" name="Google Shape;28331;p93"/>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2" name="Google Shape;28332;p93"/>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3" name="Google Shape;28333;p93"/>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4" name="Google Shape;28334;p93"/>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5" name="Google Shape;28335;p93"/>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6" name="Google Shape;28336;p93"/>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7" name="Google Shape;28337;p93"/>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8" name="Google Shape;28338;p93"/>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41" name="Google Shape;28341;p93"/>
          <p:cNvSpPr/>
          <p:nvPr/>
        </p:nvSpPr>
        <p:spPr>
          <a:xfrm rot="-18300" flipH="1">
            <a:off x="600858" y="423234"/>
            <a:ext cx="8145768" cy="1401856"/>
          </a:xfrm>
          <a:prstGeom prst="roundRect">
            <a:avLst>
              <a:gd name="adj" fmla="val 16667"/>
            </a:avLst>
          </a:prstGeom>
          <a:solidFill>
            <a:schemeClr val="accent1"/>
          </a:solidFill>
          <a:ln w="76200" cap="flat" cmpd="sng">
            <a:solidFill>
              <a:schemeClr val="lt1"/>
            </a:solidFill>
            <a:prstDash val="solid"/>
            <a:round/>
            <a:headEnd type="none" w="sm" len="sm"/>
            <a:tailEnd type="none" w="sm" len="sm"/>
          </a:ln>
          <a:effectLst>
            <a:outerShdw dist="19050" dir="5400000" algn="bl" rotWithShape="0">
              <a:schemeClr val="accent5">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2" name="Google Shape;28342;p93"/>
          <p:cNvSpPr txBox="1">
            <a:spLocks noGrp="1"/>
          </p:cNvSpPr>
          <p:nvPr>
            <p:ph type="title"/>
          </p:nvPr>
        </p:nvSpPr>
        <p:spPr>
          <a:xfrm>
            <a:off x="713191" y="919007"/>
            <a:ext cx="7717500" cy="457200"/>
          </a:xfrm>
          <a:prstGeom prst="rect">
            <a:avLst/>
          </a:prstGeom>
        </p:spPr>
        <p:txBody>
          <a:bodyPr spcFirstLastPara="1" wrap="square" lIns="91425" tIns="91425" rIns="91425" bIns="91425" anchor="ctr" anchorCtr="0">
            <a:noAutofit/>
          </a:bodyPr>
          <a:lstStyle/>
          <a:p>
            <a:pPr fontAlgn="base"/>
            <a:r>
              <a:rPr lang="en-US" sz="2800" dirty="0"/>
              <a:t>9. If each $1 spent equates to 10 points and sushi has a 2x points multiplier - how many points would each customer have?</a:t>
            </a:r>
          </a:p>
        </p:txBody>
      </p:sp>
      <p:grpSp>
        <p:nvGrpSpPr>
          <p:cNvPr id="28383" name="Google Shape;28383;p93"/>
          <p:cNvGrpSpPr/>
          <p:nvPr/>
        </p:nvGrpSpPr>
        <p:grpSpPr>
          <a:xfrm>
            <a:off x="-1060135" y="2540189"/>
            <a:ext cx="3367370" cy="3334263"/>
            <a:chOff x="1719500" y="647950"/>
            <a:chExt cx="4376050" cy="4333025"/>
          </a:xfrm>
        </p:grpSpPr>
        <p:sp>
          <p:nvSpPr>
            <p:cNvPr id="28384" name="Google Shape;28384;p93"/>
            <p:cNvSpPr/>
            <p:nvPr/>
          </p:nvSpPr>
          <p:spPr>
            <a:xfrm>
              <a:off x="2577950" y="1030650"/>
              <a:ext cx="93475" cy="67875"/>
            </a:xfrm>
            <a:custGeom>
              <a:avLst/>
              <a:gdLst/>
              <a:ahLst/>
              <a:cxnLst/>
              <a:rect l="l" t="t" r="r" b="b"/>
              <a:pathLst>
                <a:path w="3739" h="2715" extrusionOk="0">
                  <a:moveTo>
                    <a:pt x="3738" y="1"/>
                  </a:moveTo>
                  <a:cubicBezTo>
                    <a:pt x="2466" y="869"/>
                    <a:pt x="1226" y="1769"/>
                    <a:pt x="0" y="2715"/>
                  </a:cubicBezTo>
                  <a:lnTo>
                    <a:pt x="3738" y="2715"/>
                  </a:lnTo>
                  <a:lnTo>
                    <a:pt x="373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5" name="Google Shape;28385;p93"/>
            <p:cNvSpPr/>
            <p:nvPr/>
          </p:nvSpPr>
          <p:spPr>
            <a:xfrm>
              <a:off x="2479850" y="1172175"/>
              <a:ext cx="191575" cy="184975"/>
            </a:xfrm>
            <a:custGeom>
              <a:avLst/>
              <a:gdLst/>
              <a:ahLst/>
              <a:cxnLst/>
              <a:rect l="l" t="t" r="r" b="b"/>
              <a:pathLst>
                <a:path w="7663" h="7399" extrusionOk="0">
                  <a:moveTo>
                    <a:pt x="264" y="1"/>
                  </a:moveTo>
                  <a:cubicBezTo>
                    <a:pt x="186" y="78"/>
                    <a:pt x="93" y="156"/>
                    <a:pt x="0" y="233"/>
                  </a:cubicBez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6" name="Google Shape;28386;p93"/>
            <p:cNvSpPr/>
            <p:nvPr/>
          </p:nvSpPr>
          <p:spPr>
            <a:xfrm>
              <a:off x="2747775" y="11721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7" name="Google Shape;28387;p93"/>
            <p:cNvSpPr/>
            <p:nvPr/>
          </p:nvSpPr>
          <p:spPr>
            <a:xfrm>
              <a:off x="2747775" y="168980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8" name="Google Shape;28388;p93"/>
            <p:cNvSpPr/>
            <p:nvPr/>
          </p:nvSpPr>
          <p:spPr>
            <a:xfrm>
              <a:off x="2747775" y="1431175"/>
              <a:ext cx="191575" cy="185000"/>
            </a:xfrm>
            <a:custGeom>
              <a:avLst/>
              <a:gdLst/>
              <a:ahLst/>
              <a:cxnLst/>
              <a:rect l="l" t="t" r="r" b="b"/>
              <a:pathLst>
                <a:path w="7663"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9" name="Google Shape;28389;p93"/>
            <p:cNvSpPr/>
            <p:nvPr/>
          </p:nvSpPr>
          <p:spPr>
            <a:xfrm>
              <a:off x="24798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0" name="Google Shape;28390;p93"/>
            <p:cNvSpPr/>
            <p:nvPr/>
          </p:nvSpPr>
          <p:spPr>
            <a:xfrm>
              <a:off x="24798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1" name="Google Shape;28391;p93"/>
            <p:cNvSpPr/>
            <p:nvPr/>
          </p:nvSpPr>
          <p:spPr>
            <a:xfrm>
              <a:off x="24798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2" name="Google Shape;28392;p93"/>
            <p:cNvSpPr/>
            <p:nvPr/>
          </p:nvSpPr>
          <p:spPr>
            <a:xfrm>
              <a:off x="24798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3" name="Google Shape;28393;p93"/>
            <p:cNvSpPr/>
            <p:nvPr/>
          </p:nvSpPr>
          <p:spPr>
            <a:xfrm>
              <a:off x="24798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4" name="Google Shape;28394;p93"/>
            <p:cNvSpPr/>
            <p:nvPr/>
          </p:nvSpPr>
          <p:spPr>
            <a:xfrm>
              <a:off x="24798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5" name="Google Shape;28395;p93"/>
            <p:cNvSpPr/>
            <p:nvPr/>
          </p:nvSpPr>
          <p:spPr>
            <a:xfrm>
              <a:off x="2747775" y="19488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6" name="Google Shape;28396;p93"/>
            <p:cNvSpPr/>
            <p:nvPr/>
          </p:nvSpPr>
          <p:spPr>
            <a:xfrm>
              <a:off x="24798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7" name="Google Shape;28397;p93"/>
            <p:cNvSpPr/>
            <p:nvPr/>
          </p:nvSpPr>
          <p:spPr>
            <a:xfrm>
              <a:off x="24798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8" name="Google Shape;28398;p93"/>
            <p:cNvSpPr/>
            <p:nvPr/>
          </p:nvSpPr>
          <p:spPr>
            <a:xfrm>
              <a:off x="2747775" y="376072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9" name="Google Shape;28399;p93"/>
            <p:cNvSpPr/>
            <p:nvPr/>
          </p:nvSpPr>
          <p:spPr>
            <a:xfrm>
              <a:off x="3015700" y="762325"/>
              <a:ext cx="191575" cy="77200"/>
            </a:xfrm>
            <a:custGeom>
              <a:avLst/>
              <a:gdLst/>
              <a:ahLst/>
              <a:cxnLst/>
              <a:rect l="l" t="t" r="r" b="b"/>
              <a:pathLst>
                <a:path w="7663" h="3088" extrusionOk="0">
                  <a:moveTo>
                    <a:pt x="7662" y="1"/>
                  </a:moveTo>
                  <a:cubicBezTo>
                    <a:pt x="5057" y="885"/>
                    <a:pt x="2498" y="1878"/>
                    <a:pt x="1" y="3010"/>
                  </a:cubicBezTo>
                  <a:lnTo>
                    <a:pt x="1" y="3087"/>
                  </a:lnTo>
                  <a:lnTo>
                    <a:pt x="7662" y="3087"/>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0" name="Google Shape;28400;p93"/>
            <p:cNvSpPr/>
            <p:nvPr/>
          </p:nvSpPr>
          <p:spPr>
            <a:xfrm>
              <a:off x="2747775" y="2207450"/>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1" name="Google Shape;28401;p93"/>
            <p:cNvSpPr/>
            <p:nvPr/>
          </p:nvSpPr>
          <p:spPr>
            <a:xfrm>
              <a:off x="2747775" y="42783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2" name="Google Shape;28402;p93"/>
            <p:cNvSpPr/>
            <p:nvPr/>
          </p:nvSpPr>
          <p:spPr>
            <a:xfrm>
              <a:off x="3015700"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3" name="Google Shape;28403;p93"/>
            <p:cNvSpPr/>
            <p:nvPr/>
          </p:nvSpPr>
          <p:spPr>
            <a:xfrm>
              <a:off x="3015700"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4" name="Google Shape;28404;p93"/>
            <p:cNvSpPr/>
            <p:nvPr/>
          </p:nvSpPr>
          <p:spPr>
            <a:xfrm>
              <a:off x="3015700"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5" name="Google Shape;28405;p93"/>
            <p:cNvSpPr/>
            <p:nvPr/>
          </p:nvSpPr>
          <p:spPr>
            <a:xfrm>
              <a:off x="3015700"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6" name="Google Shape;28406;p93"/>
            <p:cNvSpPr/>
            <p:nvPr/>
          </p:nvSpPr>
          <p:spPr>
            <a:xfrm>
              <a:off x="2747775" y="4019350"/>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7" name="Google Shape;28407;p93"/>
            <p:cNvSpPr/>
            <p:nvPr/>
          </p:nvSpPr>
          <p:spPr>
            <a:xfrm>
              <a:off x="2747775" y="2984075"/>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8" name="Google Shape;28408;p93"/>
            <p:cNvSpPr/>
            <p:nvPr/>
          </p:nvSpPr>
          <p:spPr>
            <a:xfrm>
              <a:off x="2747775" y="2725075"/>
              <a:ext cx="191575" cy="184975"/>
            </a:xfrm>
            <a:custGeom>
              <a:avLst/>
              <a:gdLst/>
              <a:ahLst/>
              <a:cxnLst/>
              <a:rect l="l" t="t" r="r" b="b"/>
              <a:pathLst>
                <a:path w="7663"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9" name="Google Shape;28409;p93"/>
            <p:cNvSpPr/>
            <p:nvPr/>
          </p:nvSpPr>
          <p:spPr>
            <a:xfrm>
              <a:off x="2747775" y="2466450"/>
              <a:ext cx="191575" cy="184975"/>
            </a:xfrm>
            <a:custGeom>
              <a:avLst/>
              <a:gdLst/>
              <a:ahLst/>
              <a:cxnLst/>
              <a:rect l="l" t="t" r="r" b="b"/>
              <a:pathLst>
                <a:path w="7663"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0" name="Google Shape;28410;p93"/>
            <p:cNvSpPr/>
            <p:nvPr/>
          </p:nvSpPr>
          <p:spPr>
            <a:xfrm>
              <a:off x="2747775" y="3501725"/>
              <a:ext cx="191575" cy="184975"/>
            </a:xfrm>
            <a:custGeom>
              <a:avLst/>
              <a:gdLst/>
              <a:ahLst/>
              <a:cxnLst/>
              <a:rect l="l" t="t" r="r" b="b"/>
              <a:pathLst>
                <a:path w="7663"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1" name="Google Shape;28411;p93"/>
            <p:cNvSpPr/>
            <p:nvPr/>
          </p:nvSpPr>
          <p:spPr>
            <a:xfrm>
              <a:off x="24798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2" name="Google Shape;28412;p93"/>
            <p:cNvSpPr/>
            <p:nvPr/>
          </p:nvSpPr>
          <p:spPr>
            <a:xfrm>
              <a:off x="2747775" y="3243100"/>
              <a:ext cx="191575" cy="184575"/>
            </a:xfrm>
            <a:custGeom>
              <a:avLst/>
              <a:gdLst/>
              <a:ahLst/>
              <a:cxnLst/>
              <a:rect l="l" t="t" r="r" b="b"/>
              <a:pathLst>
                <a:path w="7663"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3" name="Google Shape;28413;p93"/>
            <p:cNvSpPr/>
            <p:nvPr/>
          </p:nvSpPr>
          <p:spPr>
            <a:xfrm>
              <a:off x="2211925"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4" name="Google Shape;28414;p93"/>
            <p:cNvSpPr/>
            <p:nvPr/>
          </p:nvSpPr>
          <p:spPr>
            <a:xfrm>
              <a:off x="1944000"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5" name="Google Shape;28415;p93"/>
            <p:cNvSpPr/>
            <p:nvPr/>
          </p:nvSpPr>
          <p:spPr>
            <a:xfrm>
              <a:off x="1944000"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6" name="Google Shape;28416;p93"/>
            <p:cNvSpPr/>
            <p:nvPr/>
          </p:nvSpPr>
          <p:spPr>
            <a:xfrm>
              <a:off x="1944000"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7" name="Google Shape;28417;p93"/>
            <p:cNvSpPr/>
            <p:nvPr/>
          </p:nvSpPr>
          <p:spPr>
            <a:xfrm>
              <a:off x="1944000" y="2207450"/>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8" name="Google Shape;28418;p93"/>
            <p:cNvSpPr/>
            <p:nvPr/>
          </p:nvSpPr>
          <p:spPr>
            <a:xfrm>
              <a:off x="1944000" y="1689800"/>
              <a:ext cx="191175" cy="184975"/>
            </a:xfrm>
            <a:custGeom>
              <a:avLst/>
              <a:gdLst/>
              <a:ahLst/>
              <a:cxnLst/>
              <a:rect l="l" t="t" r="r" b="b"/>
              <a:pathLst>
                <a:path w="7647" h="7399" extrusionOk="0">
                  <a:moveTo>
                    <a:pt x="3986" y="1"/>
                  </a:moveTo>
                  <a:cubicBezTo>
                    <a:pt x="2544" y="2327"/>
                    <a:pt x="1225" y="4731"/>
                    <a:pt x="0" y="7213"/>
                  </a:cubicBez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9" name="Google Shape;28419;p93"/>
            <p:cNvSpPr/>
            <p:nvPr/>
          </p:nvSpPr>
          <p:spPr>
            <a:xfrm>
              <a:off x="1944000"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0" name="Google Shape;28420;p93"/>
            <p:cNvSpPr/>
            <p:nvPr/>
          </p:nvSpPr>
          <p:spPr>
            <a:xfrm>
              <a:off x="1944000"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1" name="Google Shape;28421;p93"/>
            <p:cNvSpPr/>
            <p:nvPr/>
          </p:nvSpPr>
          <p:spPr>
            <a:xfrm>
              <a:off x="1727250" y="2466450"/>
              <a:ext cx="140000" cy="184975"/>
            </a:xfrm>
            <a:custGeom>
              <a:avLst/>
              <a:gdLst/>
              <a:ahLst/>
              <a:cxnLst/>
              <a:rect l="l" t="t" r="r" b="b"/>
              <a:pathLst>
                <a:path w="5600" h="7399" extrusionOk="0">
                  <a:moveTo>
                    <a:pt x="931" y="1"/>
                  </a:moveTo>
                  <a:cubicBezTo>
                    <a:pt x="528" y="2436"/>
                    <a:pt x="217" y="4902"/>
                    <a:pt x="0" y="7399"/>
                  </a:cubicBezTo>
                  <a:lnTo>
                    <a:pt x="5599" y="7399"/>
                  </a:lnTo>
                  <a:lnTo>
                    <a:pt x="559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2" name="Google Shape;28422;p93"/>
            <p:cNvSpPr/>
            <p:nvPr/>
          </p:nvSpPr>
          <p:spPr>
            <a:xfrm>
              <a:off x="2090950" y="1552550"/>
              <a:ext cx="44225" cy="63225"/>
            </a:xfrm>
            <a:custGeom>
              <a:avLst/>
              <a:gdLst/>
              <a:ahLst/>
              <a:cxnLst/>
              <a:rect l="l" t="t" r="r" b="b"/>
              <a:pathLst>
                <a:path w="1769" h="2529" extrusionOk="0">
                  <a:moveTo>
                    <a:pt x="1768" y="0"/>
                  </a:moveTo>
                  <a:cubicBezTo>
                    <a:pt x="1163" y="838"/>
                    <a:pt x="574" y="1676"/>
                    <a:pt x="0" y="2529"/>
                  </a:cubicBezTo>
                  <a:lnTo>
                    <a:pt x="1768" y="2529"/>
                  </a:lnTo>
                  <a:lnTo>
                    <a:pt x="1768"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3" name="Google Shape;28423;p93"/>
            <p:cNvSpPr/>
            <p:nvPr/>
          </p:nvSpPr>
          <p:spPr>
            <a:xfrm>
              <a:off x="24798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4" name="Google Shape;28424;p93"/>
            <p:cNvSpPr/>
            <p:nvPr/>
          </p:nvSpPr>
          <p:spPr>
            <a:xfrm>
              <a:off x="1834650" y="2044200"/>
              <a:ext cx="32600" cy="89600"/>
            </a:xfrm>
            <a:custGeom>
              <a:avLst/>
              <a:gdLst/>
              <a:ahLst/>
              <a:cxnLst/>
              <a:rect l="l" t="t" r="r" b="b"/>
              <a:pathLst>
                <a:path w="1304" h="3584" extrusionOk="0">
                  <a:moveTo>
                    <a:pt x="1303" y="1"/>
                  </a:moveTo>
                  <a:cubicBezTo>
                    <a:pt x="838" y="1179"/>
                    <a:pt x="404" y="2374"/>
                    <a:pt x="0" y="3583"/>
                  </a:cubicBezTo>
                  <a:lnTo>
                    <a:pt x="1303" y="3583"/>
                  </a:lnTo>
                  <a:lnTo>
                    <a:pt x="130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5" name="Google Shape;28425;p93"/>
            <p:cNvSpPr/>
            <p:nvPr/>
          </p:nvSpPr>
          <p:spPr>
            <a:xfrm>
              <a:off x="1719500" y="2725450"/>
              <a:ext cx="147750" cy="184600"/>
            </a:xfrm>
            <a:custGeom>
              <a:avLst/>
              <a:gdLst/>
              <a:ahLst/>
              <a:cxnLst/>
              <a:rect l="l" t="t" r="r" b="b"/>
              <a:pathLst>
                <a:path w="5910" h="7384" extrusionOk="0">
                  <a:moveTo>
                    <a:pt x="109" y="1"/>
                  </a:moveTo>
                  <a:cubicBezTo>
                    <a:pt x="31" y="1459"/>
                    <a:pt x="0" y="2932"/>
                    <a:pt x="0" y="4421"/>
                  </a:cubicBezTo>
                  <a:cubicBezTo>
                    <a:pt x="0" y="5414"/>
                    <a:pt x="16" y="6406"/>
                    <a:pt x="47" y="7384"/>
                  </a:cubicBezTo>
                  <a:lnTo>
                    <a:pt x="5909" y="7384"/>
                  </a:lnTo>
                  <a:lnTo>
                    <a:pt x="5909"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6" name="Google Shape;28426;p93"/>
            <p:cNvSpPr/>
            <p:nvPr/>
          </p:nvSpPr>
          <p:spPr>
            <a:xfrm>
              <a:off x="1757500" y="3243100"/>
              <a:ext cx="109750" cy="184975"/>
            </a:xfrm>
            <a:custGeom>
              <a:avLst/>
              <a:gdLst/>
              <a:ahLst/>
              <a:cxnLst/>
              <a:rect l="l" t="t" r="r" b="b"/>
              <a:pathLst>
                <a:path w="4390" h="7399" extrusionOk="0">
                  <a:moveTo>
                    <a:pt x="0" y="0"/>
                  </a:moveTo>
                  <a:cubicBezTo>
                    <a:pt x="465" y="2497"/>
                    <a:pt x="1039" y="4963"/>
                    <a:pt x="1722" y="7398"/>
                  </a:cubicBezTo>
                  <a:lnTo>
                    <a:pt x="4389" y="7398"/>
                  </a:lnTo>
                  <a:lnTo>
                    <a:pt x="438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7" name="Google Shape;28427;p93"/>
            <p:cNvSpPr/>
            <p:nvPr/>
          </p:nvSpPr>
          <p:spPr>
            <a:xfrm>
              <a:off x="1724525" y="2984075"/>
              <a:ext cx="142725" cy="184975"/>
            </a:xfrm>
            <a:custGeom>
              <a:avLst/>
              <a:gdLst/>
              <a:ahLst/>
              <a:cxnLst/>
              <a:rect l="l" t="t" r="r" b="b"/>
              <a:pathLst>
                <a:path w="5709" h="7399" extrusionOk="0">
                  <a:moveTo>
                    <a:pt x="1" y="1"/>
                  </a:moveTo>
                  <a:cubicBezTo>
                    <a:pt x="171" y="2498"/>
                    <a:pt x="435" y="4964"/>
                    <a:pt x="807" y="7399"/>
                  </a:cubicBezTo>
                  <a:lnTo>
                    <a:pt x="5708" y="7399"/>
                  </a:lnTo>
                  <a:lnTo>
                    <a:pt x="5708"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8" name="Google Shape;28428;p93"/>
            <p:cNvSpPr/>
            <p:nvPr/>
          </p:nvSpPr>
          <p:spPr>
            <a:xfrm>
              <a:off x="1944000"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9" name="Google Shape;28429;p93"/>
            <p:cNvSpPr/>
            <p:nvPr/>
          </p:nvSpPr>
          <p:spPr>
            <a:xfrm>
              <a:off x="1764475" y="2207450"/>
              <a:ext cx="102775" cy="184975"/>
            </a:xfrm>
            <a:custGeom>
              <a:avLst/>
              <a:gdLst/>
              <a:ahLst/>
              <a:cxnLst/>
              <a:rect l="l" t="t" r="r" b="b"/>
              <a:pathLst>
                <a:path w="4111" h="7399" extrusionOk="0">
                  <a:moveTo>
                    <a:pt x="1861" y="0"/>
                  </a:moveTo>
                  <a:cubicBezTo>
                    <a:pt x="1132" y="2435"/>
                    <a:pt x="512" y="4901"/>
                    <a:pt x="0" y="7398"/>
                  </a:cubicBezTo>
                  <a:lnTo>
                    <a:pt x="4110" y="7398"/>
                  </a:lnTo>
                  <a:lnTo>
                    <a:pt x="411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0" name="Google Shape;28430;p93"/>
            <p:cNvSpPr/>
            <p:nvPr/>
          </p:nvSpPr>
          <p:spPr>
            <a:xfrm>
              <a:off x="2211925" y="168980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1" name="Google Shape;28431;p93"/>
            <p:cNvSpPr/>
            <p:nvPr/>
          </p:nvSpPr>
          <p:spPr>
            <a:xfrm>
              <a:off x="2211925" y="1431175"/>
              <a:ext cx="191550" cy="184600"/>
            </a:xfrm>
            <a:custGeom>
              <a:avLst/>
              <a:gdLst/>
              <a:ahLst/>
              <a:cxnLst/>
              <a:rect l="l" t="t" r="r" b="b"/>
              <a:pathLst>
                <a:path w="7662" h="7384" extrusionOk="0">
                  <a:moveTo>
                    <a:pt x="729" y="1"/>
                  </a:moveTo>
                  <a:cubicBezTo>
                    <a:pt x="481" y="296"/>
                    <a:pt x="233" y="575"/>
                    <a:pt x="0" y="885"/>
                  </a:cubicBezTo>
                  <a:lnTo>
                    <a:pt x="0" y="7384"/>
                  </a:lnTo>
                  <a:lnTo>
                    <a:pt x="7662" y="7384"/>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2" name="Google Shape;28432;p93"/>
            <p:cNvSpPr/>
            <p:nvPr/>
          </p:nvSpPr>
          <p:spPr>
            <a:xfrm>
              <a:off x="2211925" y="4019350"/>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3" name="Google Shape;28433;p93"/>
            <p:cNvSpPr/>
            <p:nvPr/>
          </p:nvSpPr>
          <p:spPr>
            <a:xfrm>
              <a:off x="2211925" y="376072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4" name="Google Shape;28434;p93"/>
            <p:cNvSpPr/>
            <p:nvPr/>
          </p:nvSpPr>
          <p:spPr>
            <a:xfrm>
              <a:off x="24798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5" name="Google Shape;28435;p93"/>
            <p:cNvSpPr/>
            <p:nvPr/>
          </p:nvSpPr>
          <p:spPr>
            <a:xfrm>
              <a:off x="24798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6" name="Google Shape;28436;p93"/>
            <p:cNvSpPr/>
            <p:nvPr/>
          </p:nvSpPr>
          <p:spPr>
            <a:xfrm>
              <a:off x="2294900" y="1247000"/>
              <a:ext cx="108575" cy="110150"/>
            </a:xfrm>
            <a:custGeom>
              <a:avLst/>
              <a:gdLst/>
              <a:ahLst/>
              <a:cxnLst/>
              <a:rect l="l" t="t" r="r" b="b"/>
              <a:pathLst>
                <a:path w="4343" h="4406" extrusionOk="0">
                  <a:moveTo>
                    <a:pt x="4343" y="1"/>
                  </a:moveTo>
                  <a:cubicBezTo>
                    <a:pt x="2839" y="1428"/>
                    <a:pt x="1396" y="2886"/>
                    <a:pt x="0" y="4406"/>
                  </a:cubicBezTo>
                  <a:lnTo>
                    <a:pt x="4343" y="4406"/>
                  </a:lnTo>
                  <a:lnTo>
                    <a:pt x="434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7" name="Google Shape;28437;p93"/>
            <p:cNvSpPr/>
            <p:nvPr/>
          </p:nvSpPr>
          <p:spPr>
            <a:xfrm>
              <a:off x="2211925" y="35017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8" name="Google Shape;28438;p93"/>
            <p:cNvSpPr/>
            <p:nvPr/>
          </p:nvSpPr>
          <p:spPr>
            <a:xfrm>
              <a:off x="3015700"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9" name="Google Shape;28439;p93"/>
            <p:cNvSpPr/>
            <p:nvPr/>
          </p:nvSpPr>
          <p:spPr>
            <a:xfrm>
              <a:off x="2211925" y="3243100"/>
              <a:ext cx="191175" cy="184575"/>
            </a:xfrm>
            <a:custGeom>
              <a:avLst/>
              <a:gdLst/>
              <a:ahLst/>
              <a:cxnLst/>
              <a:rect l="l" t="t" r="r" b="b"/>
              <a:pathLst>
                <a:path w="7647" h="7383" extrusionOk="0">
                  <a:moveTo>
                    <a:pt x="0" y="0"/>
                  </a:moveTo>
                  <a:lnTo>
                    <a:pt x="0" y="7383"/>
                  </a:lnTo>
                  <a:lnTo>
                    <a:pt x="7646" y="7383"/>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0" name="Google Shape;28440;p93"/>
            <p:cNvSpPr/>
            <p:nvPr/>
          </p:nvSpPr>
          <p:spPr>
            <a:xfrm>
              <a:off x="2211925" y="1948825"/>
              <a:ext cx="191175" cy="184975"/>
            </a:xfrm>
            <a:custGeom>
              <a:avLst/>
              <a:gdLst/>
              <a:ahLst/>
              <a:cxnLst/>
              <a:rect l="l" t="t" r="r" b="b"/>
              <a:pathLst>
                <a:path w="7647" h="7399" extrusionOk="0">
                  <a:moveTo>
                    <a:pt x="0" y="0"/>
                  </a:moveTo>
                  <a:lnTo>
                    <a:pt x="0" y="7398"/>
                  </a:lnTo>
                  <a:lnTo>
                    <a:pt x="7646" y="7398"/>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1" name="Google Shape;28441;p93"/>
            <p:cNvSpPr/>
            <p:nvPr/>
          </p:nvSpPr>
          <p:spPr>
            <a:xfrm>
              <a:off x="2211925" y="2466450"/>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2" name="Google Shape;28442;p93"/>
            <p:cNvSpPr/>
            <p:nvPr/>
          </p:nvSpPr>
          <p:spPr>
            <a:xfrm>
              <a:off x="2211925" y="2984075"/>
              <a:ext cx="191175" cy="184975"/>
            </a:xfrm>
            <a:custGeom>
              <a:avLst/>
              <a:gdLst/>
              <a:ahLst/>
              <a:cxnLst/>
              <a:rect l="l" t="t" r="r" b="b"/>
              <a:pathLst>
                <a:path w="7647" h="7399" extrusionOk="0">
                  <a:moveTo>
                    <a:pt x="0" y="1"/>
                  </a:moveTo>
                  <a:lnTo>
                    <a:pt x="0" y="7399"/>
                  </a:ln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3" name="Google Shape;28443;p93"/>
            <p:cNvSpPr/>
            <p:nvPr/>
          </p:nvSpPr>
          <p:spPr>
            <a:xfrm>
              <a:off x="2211925" y="2725075"/>
              <a:ext cx="191175" cy="184975"/>
            </a:xfrm>
            <a:custGeom>
              <a:avLst/>
              <a:gdLst/>
              <a:ahLst/>
              <a:cxnLst/>
              <a:rect l="l" t="t" r="r" b="b"/>
              <a:pathLst>
                <a:path w="7647" h="7399" extrusionOk="0">
                  <a:moveTo>
                    <a:pt x="0" y="0"/>
                  </a:moveTo>
                  <a:lnTo>
                    <a:pt x="0" y="7399"/>
                  </a:lnTo>
                  <a:lnTo>
                    <a:pt x="7646" y="7399"/>
                  </a:lnTo>
                  <a:lnTo>
                    <a:pt x="7646"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4" name="Google Shape;28444;p93"/>
            <p:cNvSpPr/>
            <p:nvPr/>
          </p:nvSpPr>
          <p:spPr>
            <a:xfrm>
              <a:off x="3551950" y="24664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5" name="Google Shape;28445;p93"/>
            <p:cNvSpPr/>
            <p:nvPr/>
          </p:nvSpPr>
          <p:spPr>
            <a:xfrm>
              <a:off x="3551950" y="376072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6" name="Google Shape;28446;p93"/>
            <p:cNvSpPr/>
            <p:nvPr/>
          </p:nvSpPr>
          <p:spPr>
            <a:xfrm>
              <a:off x="3551950" y="4019350"/>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7" name="Google Shape;28447;p93"/>
            <p:cNvSpPr/>
            <p:nvPr/>
          </p:nvSpPr>
          <p:spPr>
            <a:xfrm>
              <a:off x="3551950" y="479600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8" name="Google Shape;28448;p93"/>
            <p:cNvSpPr/>
            <p:nvPr/>
          </p:nvSpPr>
          <p:spPr>
            <a:xfrm>
              <a:off x="3015700"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9" name="Google Shape;28449;p93"/>
            <p:cNvSpPr/>
            <p:nvPr/>
          </p:nvSpPr>
          <p:spPr>
            <a:xfrm>
              <a:off x="3819875"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0" name="Google Shape;28450;p93"/>
            <p:cNvSpPr/>
            <p:nvPr/>
          </p:nvSpPr>
          <p:spPr>
            <a:xfrm>
              <a:off x="3819875"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1" name="Google Shape;28451;p93"/>
            <p:cNvSpPr/>
            <p:nvPr/>
          </p:nvSpPr>
          <p:spPr>
            <a:xfrm>
              <a:off x="3819875"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2" name="Google Shape;28452;p93"/>
            <p:cNvSpPr/>
            <p:nvPr/>
          </p:nvSpPr>
          <p:spPr>
            <a:xfrm>
              <a:off x="3551950" y="4537375"/>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3" name="Google Shape;28453;p93"/>
            <p:cNvSpPr/>
            <p:nvPr/>
          </p:nvSpPr>
          <p:spPr>
            <a:xfrm>
              <a:off x="3551950" y="2725075"/>
              <a:ext cx="191175" cy="184975"/>
            </a:xfrm>
            <a:custGeom>
              <a:avLst/>
              <a:gdLst/>
              <a:ahLst/>
              <a:cxnLst/>
              <a:rect l="l" t="t" r="r" b="b"/>
              <a:pathLst>
                <a:path w="7647" h="7399" extrusionOk="0">
                  <a:moveTo>
                    <a:pt x="0" y="0"/>
                  </a:moveTo>
                  <a:lnTo>
                    <a:pt x="0"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4" name="Google Shape;28454;p93"/>
            <p:cNvSpPr/>
            <p:nvPr/>
          </p:nvSpPr>
          <p:spPr>
            <a:xfrm>
              <a:off x="1822625" y="3501725"/>
              <a:ext cx="44625" cy="126025"/>
            </a:xfrm>
            <a:custGeom>
              <a:avLst/>
              <a:gdLst/>
              <a:ahLst/>
              <a:cxnLst/>
              <a:rect l="l" t="t" r="r" b="b"/>
              <a:pathLst>
                <a:path w="1785" h="5041" extrusionOk="0">
                  <a:moveTo>
                    <a:pt x="1" y="0"/>
                  </a:moveTo>
                  <a:cubicBezTo>
                    <a:pt x="543" y="1706"/>
                    <a:pt x="1148" y="3381"/>
                    <a:pt x="1784" y="5041"/>
                  </a:cubicBezTo>
                  <a:lnTo>
                    <a:pt x="1784"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5" name="Google Shape;28455;p93"/>
            <p:cNvSpPr/>
            <p:nvPr/>
          </p:nvSpPr>
          <p:spPr>
            <a:xfrm>
              <a:off x="3551950" y="2207450"/>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6" name="Google Shape;28456;p93"/>
            <p:cNvSpPr/>
            <p:nvPr/>
          </p:nvSpPr>
          <p:spPr>
            <a:xfrm>
              <a:off x="3551950" y="3243100"/>
              <a:ext cx="191175" cy="184575"/>
            </a:xfrm>
            <a:custGeom>
              <a:avLst/>
              <a:gdLst/>
              <a:ahLst/>
              <a:cxnLst/>
              <a:rect l="l" t="t" r="r" b="b"/>
              <a:pathLst>
                <a:path w="7647" h="7383" extrusionOk="0">
                  <a:moveTo>
                    <a:pt x="0" y="0"/>
                  </a:moveTo>
                  <a:lnTo>
                    <a:pt x="0"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7" name="Google Shape;28457;p93"/>
            <p:cNvSpPr/>
            <p:nvPr/>
          </p:nvSpPr>
          <p:spPr>
            <a:xfrm>
              <a:off x="3551950" y="35017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8" name="Google Shape;28458;p93"/>
            <p:cNvSpPr/>
            <p:nvPr/>
          </p:nvSpPr>
          <p:spPr>
            <a:xfrm>
              <a:off x="3551950" y="29840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9" name="Google Shape;28459;p93"/>
            <p:cNvSpPr/>
            <p:nvPr/>
          </p:nvSpPr>
          <p:spPr>
            <a:xfrm>
              <a:off x="3819875"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0" name="Google Shape;28460;p93"/>
            <p:cNvSpPr/>
            <p:nvPr/>
          </p:nvSpPr>
          <p:spPr>
            <a:xfrm>
              <a:off x="3551950" y="1948825"/>
              <a:ext cx="191175" cy="184975"/>
            </a:xfrm>
            <a:custGeom>
              <a:avLst/>
              <a:gdLst/>
              <a:ahLst/>
              <a:cxnLst/>
              <a:rect l="l" t="t" r="r" b="b"/>
              <a:pathLst>
                <a:path w="7647" h="7399" extrusionOk="0">
                  <a:moveTo>
                    <a:pt x="0" y="0"/>
                  </a:moveTo>
                  <a:lnTo>
                    <a:pt x="0"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1" name="Google Shape;28461;p93"/>
            <p:cNvSpPr/>
            <p:nvPr/>
          </p:nvSpPr>
          <p:spPr>
            <a:xfrm>
              <a:off x="3819875"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2" name="Google Shape;28462;p93"/>
            <p:cNvSpPr/>
            <p:nvPr/>
          </p:nvSpPr>
          <p:spPr>
            <a:xfrm>
              <a:off x="3819875"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3" name="Google Shape;28463;p93"/>
            <p:cNvSpPr/>
            <p:nvPr/>
          </p:nvSpPr>
          <p:spPr>
            <a:xfrm>
              <a:off x="3819875"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4" name="Google Shape;28464;p93"/>
            <p:cNvSpPr/>
            <p:nvPr/>
          </p:nvSpPr>
          <p:spPr>
            <a:xfrm>
              <a:off x="2747775" y="913550"/>
              <a:ext cx="191575" cy="184600"/>
            </a:xfrm>
            <a:custGeom>
              <a:avLst/>
              <a:gdLst/>
              <a:ahLst/>
              <a:cxnLst/>
              <a:rect l="l" t="t" r="r" b="b"/>
              <a:pathLst>
                <a:path w="7663" h="7384" extrusionOk="0">
                  <a:moveTo>
                    <a:pt x="4576" y="1"/>
                  </a:moveTo>
                  <a:cubicBezTo>
                    <a:pt x="3025" y="838"/>
                    <a:pt x="1505" y="1738"/>
                    <a:pt x="0" y="2668"/>
                  </a:cubicBezTo>
                  <a:lnTo>
                    <a:pt x="0"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5" name="Google Shape;28465;p93"/>
            <p:cNvSpPr/>
            <p:nvPr/>
          </p:nvSpPr>
          <p:spPr>
            <a:xfrm>
              <a:off x="3819875"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6" name="Google Shape;28466;p93"/>
            <p:cNvSpPr/>
            <p:nvPr/>
          </p:nvSpPr>
          <p:spPr>
            <a:xfrm>
              <a:off x="3819875"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7" name="Google Shape;28467;p93"/>
            <p:cNvSpPr/>
            <p:nvPr/>
          </p:nvSpPr>
          <p:spPr>
            <a:xfrm>
              <a:off x="3819875"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8" name="Google Shape;28468;p93"/>
            <p:cNvSpPr/>
            <p:nvPr/>
          </p:nvSpPr>
          <p:spPr>
            <a:xfrm>
              <a:off x="3819875"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9" name="Google Shape;28469;p93"/>
            <p:cNvSpPr/>
            <p:nvPr/>
          </p:nvSpPr>
          <p:spPr>
            <a:xfrm>
              <a:off x="3819875"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0" name="Google Shape;28470;p93"/>
            <p:cNvSpPr/>
            <p:nvPr/>
          </p:nvSpPr>
          <p:spPr>
            <a:xfrm>
              <a:off x="3819875"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1" name="Google Shape;28471;p93"/>
            <p:cNvSpPr/>
            <p:nvPr/>
          </p:nvSpPr>
          <p:spPr>
            <a:xfrm>
              <a:off x="3819875"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2" name="Google Shape;28472;p93"/>
            <p:cNvSpPr/>
            <p:nvPr/>
          </p:nvSpPr>
          <p:spPr>
            <a:xfrm>
              <a:off x="3819875"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3" name="Google Shape;28473;p93"/>
            <p:cNvSpPr/>
            <p:nvPr/>
          </p:nvSpPr>
          <p:spPr>
            <a:xfrm>
              <a:off x="3819875"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4" name="Google Shape;28474;p93"/>
            <p:cNvSpPr/>
            <p:nvPr/>
          </p:nvSpPr>
          <p:spPr>
            <a:xfrm>
              <a:off x="3551950" y="427835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5" name="Google Shape;28475;p93"/>
            <p:cNvSpPr/>
            <p:nvPr/>
          </p:nvSpPr>
          <p:spPr>
            <a:xfrm>
              <a:off x="3283625" y="690600"/>
              <a:ext cx="191575" cy="148925"/>
            </a:xfrm>
            <a:custGeom>
              <a:avLst/>
              <a:gdLst/>
              <a:ahLst/>
              <a:cxnLst/>
              <a:rect l="l" t="t" r="r" b="b"/>
              <a:pathLst>
                <a:path w="7663" h="5957" extrusionOk="0">
                  <a:moveTo>
                    <a:pt x="7662" y="1"/>
                  </a:moveTo>
                  <a:cubicBezTo>
                    <a:pt x="5072" y="528"/>
                    <a:pt x="2513" y="1164"/>
                    <a:pt x="1" y="1908"/>
                  </a:cubicBezTo>
                  <a:lnTo>
                    <a:pt x="1" y="5956"/>
                  </a:lnTo>
                  <a:lnTo>
                    <a:pt x="7662" y="5956"/>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6" name="Google Shape;28476;p93"/>
            <p:cNvSpPr/>
            <p:nvPr/>
          </p:nvSpPr>
          <p:spPr>
            <a:xfrm>
              <a:off x="3015700"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7" name="Google Shape;28477;p93"/>
            <p:cNvSpPr/>
            <p:nvPr/>
          </p:nvSpPr>
          <p:spPr>
            <a:xfrm>
              <a:off x="3015700"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8" name="Google Shape;28478;p93"/>
            <p:cNvSpPr/>
            <p:nvPr/>
          </p:nvSpPr>
          <p:spPr>
            <a:xfrm>
              <a:off x="3015700"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9" name="Google Shape;28479;p93"/>
            <p:cNvSpPr/>
            <p:nvPr/>
          </p:nvSpPr>
          <p:spPr>
            <a:xfrm>
              <a:off x="3551950" y="1689800"/>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0" name="Google Shape;28480;p93"/>
            <p:cNvSpPr/>
            <p:nvPr/>
          </p:nvSpPr>
          <p:spPr>
            <a:xfrm>
              <a:off x="32836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1" name="Google Shape;28481;p93"/>
            <p:cNvSpPr/>
            <p:nvPr/>
          </p:nvSpPr>
          <p:spPr>
            <a:xfrm>
              <a:off x="32836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2" name="Google Shape;28482;p93"/>
            <p:cNvSpPr/>
            <p:nvPr/>
          </p:nvSpPr>
          <p:spPr>
            <a:xfrm>
              <a:off x="3015700"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3" name="Google Shape;28483;p93"/>
            <p:cNvSpPr/>
            <p:nvPr/>
          </p:nvSpPr>
          <p:spPr>
            <a:xfrm>
              <a:off x="3015700"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4" name="Google Shape;28484;p93"/>
            <p:cNvSpPr/>
            <p:nvPr/>
          </p:nvSpPr>
          <p:spPr>
            <a:xfrm>
              <a:off x="3015700"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5" name="Google Shape;28485;p93"/>
            <p:cNvSpPr/>
            <p:nvPr/>
          </p:nvSpPr>
          <p:spPr>
            <a:xfrm>
              <a:off x="3015700"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6" name="Google Shape;28486;p93"/>
            <p:cNvSpPr/>
            <p:nvPr/>
          </p:nvSpPr>
          <p:spPr>
            <a:xfrm>
              <a:off x="32836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7" name="Google Shape;28487;p93"/>
            <p:cNvSpPr/>
            <p:nvPr/>
          </p:nvSpPr>
          <p:spPr>
            <a:xfrm>
              <a:off x="3015700"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8" name="Google Shape;28488;p93"/>
            <p:cNvSpPr/>
            <p:nvPr/>
          </p:nvSpPr>
          <p:spPr>
            <a:xfrm>
              <a:off x="3015700"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9" name="Google Shape;28489;p93"/>
            <p:cNvSpPr/>
            <p:nvPr/>
          </p:nvSpPr>
          <p:spPr>
            <a:xfrm>
              <a:off x="32836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0" name="Google Shape;28490;p93"/>
            <p:cNvSpPr/>
            <p:nvPr/>
          </p:nvSpPr>
          <p:spPr>
            <a:xfrm>
              <a:off x="32836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1" name="Google Shape;28491;p93"/>
            <p:cNvSpPr/>
            <p:nvPr/>
          </p:nvSpPr>
          <p:spPr>
            <a:xfrm>
              <a:off x="3551950" y="654150"/>
              <a:ext cx="191175" cy="185375"/>
            </a:xfrm>
            <a:custGeom>
              <a:avLst/>
              <a:gdLst/>
              <a:ahLst/>
              <a:cxnLst/>
              <a:rect l="l" t="t" r="r" b="b"/>
              <a:pathLst>
                <a:path w="7647" h="7415" extrusionOk="0">
                  <a:moveTo>
                    <a:pt x="7647" y="1"/>
                  </a:moveTo>
                  <a:cubicBezTo>
                    <a:pt x="5057" y="187"/>
                    <a:pt x="2513" y="497"/>
                    <a:pt x="0" y="916"/>
                  </a:cubicBezTo>
                  <a:lnTo>
                    <a:pt x="0" y="7414"/>
                  </a:lnTo>
                  <a:lnTo>
                    <a:pt x="7647" y="7414"/>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2" name="Google Shape;28492;p93"/>
            <p:cNvSpPr/>
            <p:nvPr/>
          </p:nvSpPr>
          <p:spPr>
            <a:xfrm>
              <a:off x="32836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3" name="Google Shape;28493;p93"/>
            <p:cNvSpPr/>
            <p:nvPr/>
          </p:nvSpPr>
          <p:spPr>
            <a:xfrm>
              <a:off x="32836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4" name="Google Shape;28494;p93"/>
            <p:cNvSpPr/>
            <p:nvPr/>
          </p:nvSpPr>
          <p:spPr>
            <a:xfrm>
              <a:off x="3551950" y="1431175"/>
              <a:ext cx="191175" cy="185000"/>
            </a:xfrm>
            <a:custGeom>
              <a:avLst/>
              <a:gdLst/>
              <a:ahLst/>
              <a:cxnLst/>
              <a:rect l="l" t="t" r="r" b="b"/>
              <a:pathLst>
                <a:path w="7647" h="7400"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5" name="Google Shape;28495;p93"/>
            <p:cNvSpPr/>
            <p:nvPr/>
          </p:nvSpPr>
          <p:spPr>
            <a:xfrm>
              <a:off x="3551950" y="1172175"/>
              <a:ext cx="191175" cy="184975"/>
            </a:xfrm>
            <a:custGeom>
              <a:avLst/>
              <a:gdLst/>
              <a:ahLst/>
              <a:cxnLst/>
              <a:rect l="l" t="t" r="r" b="b"/>
              <a:pathLst>
                <a:path w="7647" h="7399" extrusionOk="0">
                  <a:moveTo>
                    <a:pt x="0" y="1"/>
                  </a:moveTo>
                  <a:lnTo>
                    <a:pt x="0"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6" name="Google Shape;28496;p93"/>
            <p:cNvSpPr/>
            <p:nvPr/>
          </p:nvSpPr>
          <p:spPr>
            <a:xfrm>
              <a:off x="32836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7" name="Google Shape;28497;p93"/>
            <p:cNvSpPr/>
            <p:nvPr/>
          </p:nvSpPr>
          <p:spPr>
            <a:xfrm>
              <a:off x="3551950" y="913550"/>
              <a:ext cx="191175" cy="184600"/>
            </a:xfrm>
            <a:custGeom>
              <a:avLst/>
              <a:gdLst/>
              <a:ahLst/>
              <a:cxnLst/>
              <a:rect l="l" t="t" r="r" b="b"/>
              <a:pathLst>
                <a:path w="7647" h="7384" extrusionOk="0">
                  <a:moveTo>
                    <a:pt x="0" y="1"/>
                  </a:moveTo>
                  <a:lnTo>
                    <a:pt x="0"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8" name="Google Shape;28498;p93"/>
            <p:cNvSpPr/>
            <p:nvPr/>
          </p:nvSpPr>
          <p:spPr>
            <a:xfrm>
              <a:off x="32836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9" name="Google Shape;28499;p93"/>
            <p:cNvSpPr/>
            <p:nvPr/>
          </p:nvSpPr>
          <p:spPr>
            <a:xfrm>
              <a:off x="32836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0" name="Google Shape;28500;p93"/>
            <p:cNvSpPr/>
            <p:nvPr/>
          </p:nvSpPr>
          <p:spPr>
            <a:xfrm>
              <a:off x="32836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1" name="Google Shape;28501;p93"/>
            <p:cNvSpPr/>
            <p:nvPr/>
          </p:nvSpPr>
          <p:spPr>
            <a:xfrm>
              <a:off x="32836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2" name="Google Shape;28502;p93"/>
            <p:cNvSpPr/>
            <p:nvPr/>
          </p:nvSpPr>
          <p:spPr>
            <a:xfrm>
              <a:off x="32836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3" name="Google Shape;28503;p93"/>
            <p:cNvSpPr/>
            <p:nvPr/>
          </p:nvSpPr>
          <p:spPr>
            <a:xfrm>
              <a:off x="32836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4" name="Google Shape;28504;p93"/>
            <p:cNvSpPr/>
            <p:nvPr/>
          </p:nvSpPr>
          <p:spPr>
            <a:xfrm>
              <a:off x="32836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5" name="Google Shape;28505;p93"/>
            <p:cNvSpPr/>
            <p:nvPr/>
          </p:nvSpPr>
          <p:spPr>
            <a:xfrm>
              <a:off x="4355725" y="11721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6" name="Google Shape;28506;p93"/>
            <p:cNvSpPr/>
            <p:nvPr/>
          </p:nvSpPr>
          <p:spPr>
            <a:xfrm>
              <a:off x="4355725" y="376072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7" name="Google Shape;28507;p93"/>
            <p:cNvSpPr/>
            <p:nvPr/>
          </p:nvSpPr>
          <p:spPr>
            <a:xfrm>
              <a:off x="4355725" y="3243100"/>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8" name="Google Shape;28508;p93"/>
            <p:cNvSpPr/>
            <p:nvPr/>
          </p:nvSpPr>
          <p:spPr>
            <a:xfrm>
              <a:off x="4623650" y="913550"/>
              <a:ext cx="191575" cy="184600"/>
            </a:xfrm>
            <a:custGeom>
              <a:avLst/>
              <a:gdLst/>
              <a:ahLst/>
              <a:cxnLst/>
              <a:rect l="l" t="t" r="r" b="b"/>
              <a:pathLst>
                <a:path w="7663" h="7384" extrusionOk="0">
                  <a:moveTo>
                    <a:pt x="1" y="1"/>
                  </a:moveTo>
                  <a:lnTo>
                    <a:pt x="1" y="7383"/>
                  </a:lnTo>
                  <a:lnTo>
                    <a:pt x="7663" y="7383"/>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9" name="Google Shape;28509;p93"/>
            <p:cNvSpPr/>
            <p:nvPr/>
          </p:nvSpPr>
          <p:spPr>
            <a:xfrm>
              <a:off x="4623650" y="768150"/>
              <a:ext cx="179950" cy="71375"/>
            </a:xfrm>
            <a:custGeom>
              <a:avLst/>
              <a:gdLst/>
              <a:ahLst/>
              <a:cxnLst/>
              <a:rect l="l" t="t" r="r" b="b"/>
              <a:pathLst>
                <a:path w="7198" h="2855" extrusionOk="0">
                  <a:moveTo>
                    <a:pt x="1" y="1"/>
                  </a:moveTo>
                  <a:lnTo>
                    <a:pt x="1" y="2854"/>
                  </a:lnTo>
                  <a:lnTo>
                    <a:pt x="7197" y="2854"/>
                  </a:lnTo>
                  <a:cubicBezTo>
                    <a:pt x="4855" y="1800"/>
                    <a:pt x="2451" y="838"/>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0" name="Google Shape;28510;p93"/>
            <p:cNvSpPr/>
            <p:nvPr/>
          </p:nvSpPr>
          <p:spPr>
            <a:xfrm>
              <a:off x="4355725" y="4537375"/>
              <a:ext cx="191575" cy="184575"/>
            </a:xfrm>
            <a:custGeom>
              <a:avLst/>
              <a:gdLst/>
              <a:ahLst/>
              <a:cxnLst/>
              <a:rect l="l" t="t" r="r" b="b"/>
              <a:pathLst>
                <a:path w="7663" h="7383" extrusionOk="0">
                  <a:moveTo>
                    <a:pt x="1" y="0"/>
                  </a:moveTo>
                  <a:lnTo>
                    <a:pt x="1"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1" name="Google Shape;28511;p93"/>
            <p:cNvSpPr/>
            <p:nvPr/>
          </p:nvSpPr>
          <p:spPr>
            <a:xfrm>
              <a:off x="4355725" y="42783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2" name="Google Shape;28512;p93"/>
            <p:cNvSpPr/>
            <p:nvPr/>
          </p:nvSpPr>
          <p:spPr>
            <a:xfrm>
              <a:off x="4355725" y="35017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3" name="Google Shape;28513;p93"/>
            <p:cNvSpPr/>
            <p:nvPr/>
          </p:nvSpPr>
          <p:spPr>
            <a:xfrm>
              <a:off x="4355725" y="1948825"/>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4" name="Google Shape;28514;p93"/>
            <p:cNvSpPr/>
            <p:nvPr/>
          </p:nvSpPr>
          <p:spPr>
            <a:xfrm>
              <a:off x="4355725" y="168980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5" name="Google Shape;28515;p93"/>
            <p:cNvSpPr/>
            <p:nvPr/>
          </p:nvSpPr>
          <p:spPr>
            <a:xfrm>
              <a:off x="4355725" y="1431175"/>
              <a:ext cx="191575" cy="185000"/>
            </a:xfrm>
            <a:custGeom>
              <a:avLst/>
              <a:gdLst/>
              <a:ahLst/>
              <a:cxnLst/>
              <a:rect l="l" t="t" r="r" b="b"/>
              <a:pathLst>
                <a:path w="7663" h="7400"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6" name="Google Shape;28516;p93"/>
            <p:cNvSpPr/>
            <p:nvPr/>
          </p:nvSpPr>
          <p:spPr>
            <a:xfrm>
              <a:off x="4355725" y="2984075"/>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7" name="Google Shape;28517;p93"/>
            <p:cNvSpPr/>
            <p:nvPr/>
          </p:nvSpPr>
          <p:spPr>
            <a:xfrm>
              <a:off x="4355725" y="2725075"/>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8" name="Google Shape;28518;p93"/>
            <p:cNvSpPr/>
            <p:nvPr/>
          </p:nvSpPr>
          <p:spPr>
            <a:xfrm>
              <a:off x="4355725" y="2466450"/>
              <a:ext cx="191575" cy="184975"/>
            </a:xfrm>
            <a:custGeom>
              <a:avLst/>
              <a:gdLst/>
              <a:ahLst/>
              <a:cxnLst/>
              <a:rect l="l" t="t" r="r" b="b"/>
              <a:pathLst>
                <a:path w="7663" h="7399" extrusionOk="0">
                  <a:moveTo>
                    <a:pt x="1" y="1"/>
                  </a:moveTo>
                  <a:lnTo>
                    <a:pt x="1"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9" name="Google Shape;28519;p93"/>
            <p:cNvSpPr/>
            <p:nvPr/>
          </p:nvSpPr>
          <p:spPr>
            <a:xfrm>
              <a:off x="4355725" y="2207450"/>
              <a:ext cx="191575" cy="184975"/>
            </a:xfrm>
            <a:custGeom>
              <a:avLst/>
              <a:gdLst/>
              <a:ahLst/>
              <a:cxnLst/>
              <a:rect l="l" t="t" r="r" b="b"/>
              <a:pathLst>
                <a:path w="7663" h="7399" extrusionOk="0">
                  <a:moveTo>
                    <a:pt x="1" y="0"/>
                  </a:moveTo>
                  <a:lnTo>
                    <a:pt x="1"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0" name="Google Shape;28520;p93"/>
            <p:cNvSpPr/>
            <p:nvPr/>
          </p:nvSpPr>
          <p:spPr>
            <a:xfrm>
              <a:off x="4355725" y="4019350"/>
              <a:ext cx="191575" cy="184975"/>
            </a:xfrm>
            <a:custGeom>
              <a:avLst/>
              <a:gdLst/>
              <a:ahLst/>
              <a:cxnLst/>
              <a:rect l="l" t="t" r="r" b="b"/>
              <a:pathLst>
                <a:path w="7663" h="7399" extrusionOk="0">
                  <a:moveTo>
                    <a:pt x="1" y="0"/>
                  </a:moveTo>
                  <a:lnTo>
                    <a:pt x="1"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1" name="Google Shape;28521;p93"/>
            <p:cNvSpPr/>
            <p:nvPr/>
          </p:nvSpPr>
          <p:spPr>
            <a:xfrm>
              <a:off x="4623650"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2" name="Google Shape;28522;p93"/>
            <p:cNvSpPr/>
            <p:nvPr/>
          </p:nvSpPr>
          <p:spPr>
            <a:xfrm>
              <a:off x="4623650"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3" name="Google Shape;28523;p93"/>
            <p:cNvSpPr/>
            <p:nvPr/>
          </p:nvSpPr>
          <p:spPr>
            <a:xfrm>
              <a:off x="4623650"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4" name="Google Shape;28524;p93"/>
            <p:cNvSpPr/>
            <p:nvPr/>
          </p:nvSpPr>
          <p:spPr>
            <a:xfrm>
              <a:off x="4623650"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5" name="Google Shape;28525;p93"/>
            <p:cNvSpPr/>
            <p:nvPr/>
          </p:nvSpPr>
          <p:spPr>
            <a:xfrm>
              <a:off x="4623650"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6" name="Google Shape;28526;p93"/>
            <p:cNvSpPr/>
            <p:nvPr/>
          </p:nvSpPr>
          <p:spPr>
            <a:xfrm>
              <a:off x="4623650"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7" name="Google Shape;28527;p93"/>
            <p:cNvSpPr/>
            <p:nvPr/>
          </p:nvSpPr>
          <p:spPr>
            <a:xfrm>
              <a:off x="4623650"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8" name="Google Shape;28528;p93"/>
            <p:cNvSpPr/>
            <p:nvPr/>
          </p:nvSpPr>
          <p:spPr>
            <a:xfrm>
              <a:off x="4623650" y="4537375"/>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9" name="Google Shape;28529;p93"/>
            <p:cNvSpPr/>
            <p:nvPr/>
          </p:nvSpPr>
          <p:spPr>
            <a:xfrm>
              <a:off x="4623650"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0" name="Google Shape;28530;p93"/>
            <p:cNvSpPr/>
            <p:nvPr/>
          </p:nvSpPr>
          <p:spPr>
            <a:xfrm>
              <a:off x="4623650"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1" name="Google Shape;28531;p93"/>
            <p:cNvSpPr/>
            <p:nvPr/>
          </p:nvSpPr>
          <p:spPr>
            <a:xfrm>
              <a:off x="4623650"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2" name="Google Shape;28532;p93"/>
            <p:cNvSpPr/>
            <p:nvPr/>
          </p:nvSpPr>
          <p:spPr>
            <a:xfrm>
              <a:off x="4623650"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3" name="Google Shape;28533;p93"/>
            <p:cNvSpPr/>
            <p:nvPr/>
          </p:nvSpPr>
          <p:spPr>
            <a:xfrm>
              <a:off x="4623650"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4" name="Google Shape;28534;p93"/>
            <p:cNvSpPr/>
            <p:nvPr/>
          </p:nvSpPr>
          <p:spPr>
            <a:xfrm>
              <a:off x="4623650"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5" name="Google Shape;28535;p93"/>
            <p:cNvSpPr/>
            <p:nvPr/>
          </p:nvSpPr>
          <p:spPr>
            <a:xfrm>
              <a:off x="4087800" y="24664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6" name="Google Shape;28536;p93"/>
            <p:cNvSpPr/>
            <p:nvPr/>
          </p:nvSpPr>
          <p:spPr>
            <a:xfrm>
              <a:off x="4355725" y="913550"/>
              <a:ext cx="191575" cy="184600"/>
            </a:xfrm>
            <a:custGeom>
              <a:avLst/>
              <a:gdLst/>
              <a:ahLst/>
              <a:cxnLst/>
              <a:rect l="l" t="t" r="r" b="b"/>
              <a:pathLst>
                <a:path w="7663" h="7384" extrusionOk="0">
                  <a:moveTo>
                    <a:pt x="1" y="1"/>
                  </a:moveTo>
                  <a:lnTo>
                    <a:pt x="1" y="7383"/>
                  </a:lnTo>
                  <a:lnTo>
                    <a:pt x="7662" y="7383"/>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7" name="Google Shape;28537;p93"/>
            <p:cNvSpPr/>
            <p:nvPr/>
          </p:nvSpPr>
          <p:spPr>
            <a:xfrm>
              <a:off x="4891575" y="4537375"/>
              <a:ext cx="191575" cy="184575"/>
            </a:xfrm>
            <a:custGeom>
              <a:avLst/>
              <a:gdLst/>
              <a:ahLst/>
              <a:cxnLst/>
              <a:rect l="l" t="t" r="r" b="b"/>
              <a:pathLst>
                <a:path w="7663" h="7383" extrusionOk="0">
                  <a:moveTo>
                    <a:pt x="1" y="0"/>
                  </a:moveTo>
                  <a:lnTo>
                    <a:pt x="1" y="7383"/>
                  </a:lnTo>
                  <a:lnTo>
                    <a:pt x="5011" y="7383"/>
                  </a:lnTo>
                  <a:cubicBezTo>
                    <a:pt x="5910" y="6871"/>
                    <a:pt x="6794" y="6328"/>
                    <a:pt x="7663" y="5770"/>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8" name="Google Shape;28538;p93"/>
            <p:cNvSpPr/>
            <p:nvPr/>
          </p:nvSpPr>
          <p:spPr>
            <a:xfrm>
              <a:off x="5159525" y="4537375"/>
              <a:ext cx="124100" cy="93075"/>
            </a:xfrm>
            <a:custGeom>
              <a:avLst/>
              <a:gdLst/>
              <a:ahLst/>
              <a:cxnLst/>
              <a:rect l="l" t="t" r="r" b="b"/>
              <a:pathLst>
                <a:path w="4964" h="3723" extrusionOk="0">
                  <a:moveTo>
                    <a:pt x="0" y="0"/>
                  </a:moveTo>
                  <a:lnTo>
                    <a:pt x="0" y="3723"/>
                  </a:lnTo>
                  <a:cubicBezTo>
                    <a:pt x="1691" y="2544"/>
                    <a:pt x="3350" y="1288"/>
                    <a:pt x="4963"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9" name="Google Shape;28539;p93"/>
            <p:cNvSpPr/>
            <p:nvPr/>
          </p:nvSpPr>
          <p:spPr>
            <a:xfrm>
              <a:off x="4355725" y="4796000"/>
              <a:ext cx="191175" cy="182250"/>
            </a:xfrm>
            <a:custGeom>
              <a:avLst/>
              <a:gdLst/>
              <a:ahLst/>
              <a:cxnLst/>
              <a:rect l="l" t="t" r="r" b="b"/>
              <a:pathLst>
                <a:path w="7647" h="7290" extrusionOk="0">
                  <a:moveTo>
                    <a:pt x="1" y="0"/>
                  </a:moveTo>
                  <a:lnTo>
                    <a:pt x="1" y="7290"/>
                  </a:lnTo>
                  <a:cubicBezTo>
                    <a:pt x="2591" y="6747"/>
                    <a:pt x="5134" y="6095"/>
                    <a:pt x="7647" y="5335"/>
                  </a:cubicBez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0" name="Google Shape;28540;p93"/>
            <p:cNvSpPr/>
            <p:nvPr/>
          </p:nvSpPr>
          <p:spPr>
            <a:xfrm>
              <a:off x="4087800" y="913550"/>
              <a:ext cx="191175" cy="184600"/>
            </a:xfrm>
            <a:custGeom>
              <a:avLst/>
              <a:gdLst/>
              <a:ahLst/>
              <a:cxnLst/>
              <a:rect l="l" t="t" r="r" b="b"/>
              <a:pathLst>
                <a:path w="7647" h="7384" extrusionOk="0">
                  <a:moveTo>
                    <a:pt x="1" y="1"/>
                  </a:moveTo>
                  <a:lnTo>
                    <a:pt x="1" y="7383"/>
                  </a:lnTo>
                  <a:lnTo>
                    <a:pt x="7647" y="7383"/>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1" name="Google Shape;28541;p93"/>
            <p:cNvSpPr/>
            <p:nvPr/>
          </p:nvSpPr>
          <p:spPr>
            <a:xfrm>
              <a:off x="4087800" y="11721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2" name="Google Shape;28542;p93"/>
            <p:cNvSpPr/>
            <p:nvPr/>
          </p:nvSpPr>
          <p:spPr>
            <a:xfrm>
              <a:off x="4087800" y="655325"/>
              <a:ext cx="191175" cy="184200"/>
            </a:xfrm>
            <a:custGeom>
              <a:avLst/>
              <a:gdLst/>
              <a:ahLst/>
              <a:cxnLst/>
              <a:rect l="l" t="t" r="r" b="b"/>
              <a:pathLst>
                <a:path w="7647" h="7368" extrusionOk="0">
                  <a:moveTo>
                    <a:pt x="1" y="0"/>
                  </a:moveTo>
                  <a:lnTo>
                    <a:pt x="1" y="7367"/>
                  </a:lnTo>
                  <a:lnTo>
                    <a:pt x="7647" y="7367"/>
                  </a:lnTo>
                  <a:lnTo>
                    <a:pt x="7647" y="962"/>
                  </a:lnTo>
                  <a:cubicBezTo>
                    <a:pt x="5134" y="543"/>
                    <a:pt x="2591" y="217"/>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3" name="Google Shape;28543;p93"/>
            <p:cNvSpPr/>
            <p:nvPr/>
          </p:nvSpPr>
          <p:spPr>
            <a:xfrm>
              <a:off x="4087800" y="479600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4" name="Google Shape;28544;p93"/>
            <p:cNvSpPr/>
            <p:nvPr/>
          </p:nvSpPr>
          <p:spPr>
            <a:xfrm>
              <a:off x="5695750" y="3760725"/>
              <a:ext cx="191200" cy="184975"/>
            </a:xfrm>
            <a:custGeom>
              <a:avLst/>
              <a:gdLst/>
              <a:ahLst/>
              <a:cxnLst/>
              <a:rect l="l" t="t" r="r" b="b"/>
              <a:pathLst>
                <a:path w="7648" h="7399" extrusionOk="0">
                  <a:moveTo>
                    <a:pt x="1" y="1"/>
                  </a:moveTo>
                  <a:lnTo>
                    <a:pt x="1" y="7399"/>
                  </a:lnTo>
                  <a:lnTo>
                    <a:pt x="3909" y="7399"/>
                  </a:lnTo>
                  <a:cubicBezTo>
                    <a:pt x="5259" y="5103"/>
                    <a:pt x="6499" y="2746"/>
                    <a:pt x="7647" y="342"/>
                  </a:cubicBez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5" name="Google Shape;28545;p93"/>
            <p:cNvSpPr/>
            <p:nvPr/>
          </p:nvSpPr>
          <p:spPr>
            <a:xfrm>
              <a:off x="5963675" y="3501725"/>
              <a:ext cx="28725" cy="84150"/>
            </a:xfrm>
            <a:custGeom>
              <a:avLst/>
              <a:gdLst/>
              <a:ahLst/>
              <a:cxnLst/>
              <a:rect l="l" t="t" r="r" b="b"/>
              <a:pathLst>
                <a:path w="1149" h="3366" extrusionOk="0">
                  <a:moveTo>
                    <a:pt x="1" y="0"/>
                  </a:moveTo>
                  <a:lnTo>
                    <a:pt x="1" y="3366"/>
                  </a:lnTo>
                  <a:cubicBezTo>
                    <a:pt x="404" y="2265"/>
                    <a:pt x="776" y="1132"/>
                    <a:pt x="1149"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6" name="Google Shape;28546;p93"/>
            <p:cNvSpPr/>
            <p:nvPr/>
          </p:nvSpPr>
          <p:spPr>
            <a:xfrm>
              <a:off x="3819875" y="647950"/>
              <a:ext cx="191175" cy="191575"/>
            </a:xfrm>
            <a:custGeom>
              <a:avLst/>
              <a:gdLst/>
              <a:ahLst/>
              <a:cxnLst/>
              <a:rect l="l" t="t" r="r" b="b"/>
              <a:pathLst>
                <a:path w="7647" h="7663" extrusionOk="0">
                  <a:moveTo>
                    <a:pt x="3506" y="1"/>
                  </a:moveTo>
                  <a:cubicBezTo>
                    <a:pt x="2327" y="1"/>
                    <a:pt x="1164" y="32"/>
                    <a:pt x="1" y="78"/>
                  </a:cubicBezTo>
                  <a:lnTo>
                    <a:pt x="1" y="7662"/>
                  </a:lnTo>
                  <a:lnTo>
                    <a:pt x="7647" y="7662"/>
                  </a:lnTo>
                  <a:lnTo>
                    <a:pt x="7647" y="94"/>
                  </a:lnTo>
                  <a:cubicBezTo>
                    <a:pt x="6282" y="32"/>
                    <a:pt x="4902" y="1"/>
                    <a:pt x="350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7" name="Google Shape;28547;p93"/>
            <p:cNvSpPr/>
            <p:nvPr/>
          </p:nvSpPr>
          <p:spPr>
            <a:xfrm>
              <a:off x="1944000" y="3760725"/>
              <a:ext cx="191175" cy="184975"/>
            </a:xfrm>
            <a:custGeom>
              <a:avLst/>
              <a:gdLst/>
              <a:ahLst/>
              <a:cxnLst/>
              <a:rect l="l" t="t" r="r" b="b"/>
              <a:pathLst>
                <a:path w="7647" h="7399" extrusionOk="0">
                  <a:moveTo>
                    <a:pt x="0" y="1"/>
                  </a:moveTo>
                  <a:lnTo>
                    <a:pt x="0" y="1660"/>
                  </a:lnTo>
                  <a:cubicBezTo>
                    <a:pt x="962" y="3614"/>
                    <a:pt x="2001" y="5522"/>
                    <a:pt x="3102" y="7399"/>
                  </a:cubicBezTo>
                  <a:lnTo>
                    <a:pt x="7646" y="7399"/>
                  </a:lnTo>
                  <a:lnTo>
                    <a:pt x="7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8" name="Google Shape;28548;p93"/>
            <p:cNvSpPr/>
            <p:nvPr/>
          </p:nvSpPr>
          <p:spPr>
            <a:xfrm>
              <a:off x="5427450" y="4019350"/>
              <a:ext cx="191550" cy="184975"/>
            </a:xfrm>
            <a:custGeom>
              <a:avLst/>
              <a:gdLst/>
              <a:ahLst/>
              <a:cxnLst/>
              <a:rect l="l" t="t" r="r" b="b"/>
              <a:pathLst>
                <a:path w="7662" h="7399" extrusionOk="0">
                  <a:moveTo>
                    <a:pt x="0" y="0"/>
                  </a:moveTo>
                  <a:lnTo>
                    <a:pt x="0" y="7399"/>
                  </a:lnTo>
                  <a:lnTo>
                    <a:pt x="7491" y="7399"/>
                  </a:lnTo>
                  <a:cubicBezTo>
                    <a:pt x="7553" y="7337"/>
                    <a:pt x="7600" y="7259"/>
                    <a:pt x="7662" y="7197"/>
                  </a:cubicBezTo>
                  <a:lnTo>
                    <a:pt x="7662" y="16"/>
                  </a:lnTo>
                  <a:lnTo>
                    <a:pt x="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9" name="Google Shape;28549;p93"/>
            <p:cNvSpPr/>
            <p:nvPr/>
          </p:nvSpPr>
          <p:spPr>
            <a:xfrm>
              <a:off x="5695750" y="4019350"/>
              <a:ext cx="52375" cy="77575"/>
            </a:xfrm>
            <a:custGeom>
              <a:avLst/>
              <a:gdLst/>
              <a:ahLst/>
              <a:cxnLst/>
              <a:rect l="l" t="t" r="r" b="b"/>
              <a:pathLst>
                <a:path w="2095" h="3103" extrusionOk="0">
                  <a:moveTo>
                    <a:pt x="1" y="0"/>
                  </a:moveTo>
                  <a:lnTo>
                    <a:pt x="1" y="3102"/>
                  </a:lnTo>
                  <a:cubicBezTo>
                    <a:pt x="714" y="2094"/>
                    <a:pt x="1412" y="1055"/>
                    <a:pt x="2095"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0" name="Google Shape;28550;p93"/>
            <p:cNvSpPr/>
            <p:nvPr/>
          </p:nvSpPr>
          <p:spPr>
            <a:xfrm>
              <a:off x="4623650" y="4796000"/>
              <a:ext cx="191575" cy="108200"/>
            </a:xfrm>
            <a:custGeom>
              <a:avLst/>
              <a:gdLst/>
              <a:ahLst/>
              <a:cxnLst/>
              <a:rect l="l" t="t" r="r" b="b"/>
              <a:pathLst>
                <a:path w="7663" h="4328" extrusionOk="0">
                  <a:moveTo>
                    <a:pt x="1" y="0"/>
                  </a:moveTo>
                  <a:lnTo>
                    <a:pt x="1" y="4327"/>
                  </a:lnTo>
                  <a:cubicBezTo>
                    <a:pt x="2606" y="3412"/>
                    <a:pt x="5166" y="2389"/>
                    <a:pt x="7663" y="1256"/>
                  </a:cubicBez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1" name="Google Shape;28551;p93"/>
            <p:cNvSpPr/>
            <p:nvPr/>
          </p:nvSpPr>
          <p:spPr>
            <a:xfrm>
              <a:off x="4087800" y="3243100"/>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2" name="Google Shape;28552;p93"/>
            <p:cNvSpPr/>
            <p:nvPr/>
          </p:nvSpPr>
          <p:spPr>
            <a:xfrm>
              <a:off x="4087800" y="35017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3" name="Google Shape;28553;p93"/>
            <p:cNvSpPr/>
            <p:nvPr/>
          </p:nvSpPr>
          <p:spPr>
            <a:xfrm>
              <a:off x="4087800" y="4019350"/>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4" name="Google Shape;28554;p93"/>
            <p:cNvSpPr/>
            <p:nvPr/>
          </p:nvSpPr>
          <p:spPr>
            <a:xfrm>
              <a:off x="4087800" y="376072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5" name="Google Shape;28555;p93"/>
            <p:cNvSpPr/>
            <p:nvPr/>
          </p:nvSpPr>
          <p:spPr>
            <a:xfrm>
              <a:off x="4355725" y="694100"/>
              <a:ext cx="191575" cy="145425"/>
            </a:xfrm>
            <a:custGeom>
              <a:avLst/>
              <a:gdLst/>
              <a:ahLst/>
              <a:cxnLst/>
              <a:rect l="l" t="t" r="r" b="b"/>
              <a:pathLst>
                <a:path w="7663" h="5817" extrusionOk="0">
                  <a:moveTo>
                    <a:pt x="1" y="0"/>
                  </a:moveTo>
                  <a:lnTo>
                    <a:pt x="1" y="5816"/>
                  </a:lnTo>
                  <a:lnTo>
                    <a:pt x="7647" y="5816"/>
                  </a:lnTo>
                  <a:lnTo>
                    <a:pt x="7662" y="1954"/>
                  </a:lnTo>
                  <a:cubicBezTo>
                    <a:pt x="5150" y="1195"/>
                    <a:pt x="2591" y="543"/>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6" name="Google Shape;28556;p93"/>
            <p:cNvSpPr/>
            <p:nvPr/>
          </p:nvSpPr>
          <p:spPr>
            <a:xfrm>
              <a:off x="4087800" y="4537375"/>
              <a:ext cx="191175" cy="184575"/>
            </a:xfrm>
            <a:custGeom>
              <a:avLst/>
              <a:gdLst/>
              <a:ahLst/>
              <a:cxnLst/>
              <a:rect l="l" t="t" r="r" b="b"/>
              <a:pathLst>
                <a:path w="7647"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7" name="Google Shape;28557;p93"/>
            <p:cNvSpPr/>
            <p:nvPr/>
          </p:nvSpPr>
          <p:spPr>
            <a:xfrm>
              <a:off x="4087800" y="427835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8" name="Google Shape;28558;p93"/>
            <p:cNvSpPr/>
            <p:nvPr/>
          </p:nvSpPr>
          <p:spPr>
            <a:xfrm>
              <a:off x="4891575" y="11721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9" name="Google Shape;28559;p93"/>
            <p:cNvSpPr/>
            <p:nvPr/>
          </p:nvSpPr>
          <p:spPr>
            <a:xfrm>
              <a:off x="4087800" y="2984075"/>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0" name="Google Shape;28560;p93"/>
            <p:cNvSpPr/>
            <p:nvPr/>
          </p:nvSpPr>
          <p:spPr>
            <a:xfrm>
              <a:off x="4087800" y="1948825"/>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1" name="Google Shape;28561;p93"/>
            <p:cNvSpPr/>
            <p:nvPr/>
          </p:nvSpPr>
          <p:spPr>
            <a:xfrm>
              <a:off x="4087800" y="1689800"/>
              <a:ext cx="191175" cy="184975"/>
            </a:xfrm>
            <a:custGeom>
              <a:avLst/>
              <a:gdLst/>
              <a:ahLst/>
              <a:cxnLst/>
              <a:rect l="l" t="t" r="r" b="b"/>
              <a:pathLst>
                <a:path w="7647"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2" name="Google Shape;28562;p93"/>
            <p:cNvSpPr/>
            <p:nvPr/>
          </p:nvSpPr>
          <p:spPr>
            <a:xfrm>
              <a:off x="4087800" y="2207450"/>
              <a:ext cx="191175" cy="184975"/>
            </a:xfrm>
            <a:custGeom>
              <a:avLst/>
              <a:gdLst/>
              <a:ahLst/>
              <a:cxnLst/>
              <a:rect l="l" t="t" r="r" b="b"/>
              <a:pathLst>
                <a:path w="7647"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3" name="Google Shape;28563;p93"/>
            <p:cNvSpPr/>
            <p:nvPr/>
          </p:nvSpPr>
          <p:spPr>
            <a:xfrm>
              <a:off x="4087800" y="1431175"/>
              <a:ext cx="191175" cy="185000"/>
            </a:xfrm>
            <a:custGeom>
              <a:avLst/>
              <a:gdLst/>
              <a:ahLst/>
              <a:cxnLst/>
              <a:rect l="l" t="t" r="r" b="b"/>
              <a:pathLst>
                <a:path w="7647" h="7400"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4" name="Google Shape;28564;p93"/>
            <p:cNvSpPr/>
            <p:nvPr/>
          </p:nvSpPr>
          <p:spPr>
            <a:xfrm>
              <a:off x="4087800" y="2725075"/>
              <a:ext cx="191175" cy="184975"/>
            </a:xfrm>
            <a:custGeom>
              <a:avLst/>
              <a:gdLst/>
              <a:ahLst/>
              <a:cxnLst/>
              <a:rect l="l" t="t" r="r" b="b"/>
              <a:pathLst>
                <a:path w="7647"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5" name="Google Shape;28565;p93"/>
            <p:cNvSpPr/>
            <p:nvPr/>
          </p:nvSpPr>
          <p:spPr>
            <a:xfrm>
              <a:off x="5427450" y="4278350"/>
              <a:ext cx="125250" cy="131100"/>
            </a:xfrm>
            <a:custGeom>
              <a:avLst/>
              <a:gdLst/>
              <a:ahLst/>
              <a:cxnLst/>
              <a:rect l="l" t="t" r="r" b="b"/>
              <a:pathLst>
                <a:path w="5010" h="5244" extrusionOk="0">
                  <a:moveTo>
                    <a:pt x="0" y="1"/>
                  </a:moveTo>
                  <a:lnTo>
                    <a:pt x="0" y="5243"/>
                  </a:lnTo>
                  <a:cubicBezTo>
                    <a:pt x="1753" y="3568"/>
                    <a:pt x="3412" y="1816"/>
                    <a:pt x="501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6" name="Google Shape;28566;p93"/>
            <p:cNvSpPr/>
            <p:nvPr/>
          </p:nvSpPr>
          <p:spPr>
            <a:xfrm>
              <a:off x="5695750" y="2207450"/>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7" name="Google Shape;28567;p93"/>
            <p:cNvSpPr/>
            <p:nvPr/>
          </p:nvSpPr>
          <p:spPr>
            <a:xfrm>
              <a:off x="5695750" y="19488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8" name="Google Shape;28568;p93"/>
            <p:cNvSpPr/>
            <p:nvPr/>
          </p:nvSpPr>
          <p:spPr>
            <a:xfrm>
              <a:off x="5695750" y="1689800"/>
              <a:ext cx="177625" cy="184975"/>
            </a:xfrm>
            <a:custGeom>
              <a:avLst/>
              <a:gdLst/>
              <a:ahLst/>
              <a:cxnLst/>
              <a:rect l="l" t="t" r="r" b="b"/>
              <a:pathLst>
                <a:path w="7105" h="7399" extrusionOk="0">
                  <a:moveTo>
                    <a:pt x="1" y="1"/>
                  </a:moveTo>
                  <a:lnTo>
                    <a:pt x="1" y="7399"/>
                  </a:lnTo>
                  <a:lnTo>
                    <a:pt x="7104" y="7399"/>
                  </a:lnTo>
                  <a:cubicBezTo>
                    <a:pt x="5863" y="4855"/>
                    <a:pt x="4514" y="2405"/>
                    <a:pt x="304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9" name="Google Shape;28569;p93"/>
            <p:cNvSpPr/>
            <p:nvPr/>
          </p:nvSpPr>
          <p:spPr>
            <a:xfrm>
              <a:off x="5427450"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0" name="Google Shape;28570;p93"/>
            <p:cNvSpPr/>
            <p:nvPr/>
          </p:nvSpPr>
          <p:spPr>
            <a:xfrm>
              <a:off x="5695750" y="1574650"/>
              <a:ext cx="28350" cy="41125"/>
            </a:xfrm>
            <a:custGeom>
              <a:avLst/>
              <a:gdLst/>
              <a:ahLst/>
              <a:cxnLst/>
              <a:rect l="l" t="t" r="r" b="b"/>
              <a:pathLst>
                <a:path w="1134" h="1645" extrusionOk="0">
                  <a:moveTo>
                    <a:pt x="1" y="1"/>
                  </a:moveTo>
                  <a:lnTo>
                    <a:pt x="1" y="1645"/>
                  </a:lnTo>
                  <a:lnTo>
                    <a:pt x="1133" y="1645"/>
                  </a:lnTo>
                  <a:cubicBezTo>
                    <a:pt x="761" y="1102"/>
                    <a:pt x="373" y="543"/>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1" name="Google Shape;28571;p93"/>
            <p:cNvSpPr/>
            <p:nvPr/>
          </p:nvSpPr>
          <p:spPr>
            <a:xfrm>
              <a:off x="5695750" y="2466450"/>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2" name="Google Shape;28572;p93"/>
            <p:cNvSpPr/>
            <p:nvPr/>
          </p:nvSpPr>
          <p:spPr>
            <a:xfrm>
              <a:off x="5695750" y="2725075"/>
              <a:ext cx="191200" cy="184975"/>
            </a:xfrm>
            <a:custGeom>
              <a:avLst/>
              <a:gdLst/>
              <a:ahLst/>
              <a:cxnLst/>
              <a:rect l="l" t="t" r="r" b="b"/>
              <a:pathLst>
                <a:path w="7648" h="7399" extrusionOk="0">
                  <a:moveTo>
                    <a:pt x="1" y="0"/>
                  </a:moveTo>
                  <a:lnTo>
                    <a:pt x="1" y="7399"/>
                  </a:lnTo>
                  <a:lnTo>
                    <a:pt x="7647" y="7399"/>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3" name="Google Shape;28573;p93"/>
            <p:cNvSpPr/>
            <p:nvPr/>
          </p:nvSpPr>
          <p:spPr>
            <a:xfrm>
              <a:off x="5695750" y="3501725"/>
              <a:ext cx="191200" cy="184975"/>
            </a:xfrm>
            <a:custGeom>
              <a:avLst/>
              <a:gdLst/>
              <a:ahLst/>
              <a:cxnLst/>
              <a:rect l="l" t="t" r="r" b="b"/>
              <a:pathLst>
                <a:path w="7648" h="7399" extrusionOk="0">
                  <a:moveTo>
                    <a:pt x="1" y="0"/>
                  </a:moveTo>
                  <a:lnTo>
                    <a:pt x="1" y="7398"/>
                  </a:lnTo>
                  <a:lnTo>
                    <a:pt x="7647" y="7398"/>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4" name="Google Shape;28574;p93"/>
            <p:cNvSpPr/>
            <p:nvPr/>
          </p:nvSpPr>
          <p:spPr>
            <a:xfrm>
              <a:off x="5427450"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5" name="Google Shape;28575;p93"/>
            <p:cNvSpPr/>
            <p:nvPr/>
          </p:nvSpPr>
          <p:spPr>
            <a:xfrm>
              <a:off x="5427450"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6" name="Google Shape;28576;p93"/>
            <p:cNvSpPr/>
            <p:nvPr/>
          </p:nvSpPr>
          <p:spPr>
            <a:xfrm>
              <a:off x="5427450"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7" name="Google Shape;28577;p93"/>
            <p:cNvSpPr/>
            <p:nvPr/>
          </p:nvSpPr>
          <p:spPr>
            <a:xfrm>
              <a:off x="5427450"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8" name="Google Shape;28578;p93"/>
            <p:cNvSpPr/>
            <p:nvPr/>
          </p:nvSpPr>
          <p:spPr>
            <a:xfrm>
              <a:off x="5427450"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9" name="Google Shape;28579;p93"/>
            <p:cNvSpPr/>
            <p:nvPr/>
          </p:nvSpPr>
          <p:spPr>
            <a:xfrm>
              <a:off x="5427450"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0" name="Google Shape;28580;p93"/>
            <p:cNvSpPr/>
            <p:nvPr/>
          </p:nvSpPr>
          <p:spPr>
            <a:xfrm>
              <a:off x="5427450"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1" name="Google Shape;28581;p93"/>
            <p:cNvSpPr/>
            <p:nvPr/>
          </p:nvSpPr>
          <p:spPr>
            <a:xfrm>
              <a:off x="5695750" y="2984075"/>
              <a:ext cx="191200" cy="184975"/>
            </a:xfrm>
            <a:custGeom>
              <a:avLst/>
              <a:gdLst/>
              <a:ahLst/>
              <a:cxnLst/>
              <a:rect l="l" t="t" r="r" b="b"/>
              <a:pathLst>
                <a:path w="7648" h="7399" extrusionOk="0">
                  <a:moveTo>
                    <a:pt x="1" y="1"/>
                  </a:moveTo>
                  <a:lnTo>
                    <a:pt x="1" y="7399"/>
                  </a:lnTo>
                  <a:lnTo>
                    <a:pt x="7647" y="7399"/>
                  </a:lnTo>
                  <a:lnTo>
                    <a:pt x="7647"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2" name="Google Shape;28582;p93"/>
            <p:cNvSpPr/>
            <p:nvPr/>
          </p:nvSpPr>
          <p:spPr>
            <a:xfrm>
              <a:off x="3283625" y="4796000"/>
              <a:ext cx="191575" cy="184975"/>
            </a:xfrm>
            <a:custGeom>
              <a:avLst/>
              <a:gdLst/>
              <a:ahLst/>
              <a:cxnLst/>
              <a:rect l="l" t="t" r="r" b="b"/>
              <a:pathLst>
                <a:path w="7663" h="7399" extrusionOk="0">
                  <a:moveTo>
                    <a:pt x="1" y="0"/>
                  </a:moveTo>
                  <a:lnTo>
                    <a:pt x="1" y="5506"/>
                  </a:lnTo>
                  <a:cubicBezTo>
                    <a:pt x="2498" y="6251"/>
                    <a:pt x="5026" y="6871"/>
                    <a:pt x="7600" y="7398"/>
                  </a:cubicBez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3" name="Google Shape;28583;p93"/>
            <p:cNvSpPr/>
            <p:nvPr/>
          </p:nvSpPr>
          <p:spPr>
            <a:xfrm>
              <a:off x="2747775" y="4537375"/>
              <a:ext cx="191575" cy="184575"/>
            </a:xfrm>
            <a:custGeom>
              <a:avLst/>
              <a:gdLst/>
              <a:ahLst/>
              <a:cxnLst/>
              <a:rect l="l" t="t" r="r" b="b"/>
              <a:pathLst>
                <a:path w="7663" h="7383" extrusionOk="0">
                  <a:moveTo>
                    <a:pt x="0" y="0"/>
                  </a:moveTo>
                  <a:lnTo>
                    <a:pt x="0" y="6173"/>
                  </a:lnTo>
                  <a:cubicBezTo>
                    <a:pt x="667" y="6592"/>
                    <a:pt x="1334" y="6995"/>
                    <a:pt x="2017" y="7383"/>
                  </a:cubicBez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4" name="Google Shape;28584;p93"/>
            <p:cNvSpPr/>
            <p:nvPr/>
          </p:nvSpPr>
          <p:spPr>
            <a:xfrm>
              <a:off x="3015700" y="4796000"/>
              <a:ext cx="191575" cy="114000"/>
            </a:xfrm>
            <a:custGeom>
              <a:avLst/>
              <a:gdLst/>
              <a:ahLst/>
              <a:cxnLst/>
              <a:rect l="l" t="t" r="r" b="b"/>
              <a:pathLst>
                <a:path w="7663" h="4560" extrusionOk="0">
                  <a:moveTo>
                    <a:pt x="1" y="0"/>
                  </a:moveTo>
                  <a:lnTo>
                    <a:pt x="1" y="1551"/>
                  </a:lnTo>
                  <a:cubicBezTo>
                    <a:pt x="2498" y="2668"/>
                    <a:pt x="5057" y="3676"/>
                    <a:pt x="7662" y="4560"/>
                  </a:cubicBez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5" name="Google Shape;28585;p93"/>
            <p:cNvSpPr/>
            <p:nvPr/>
          </p:nvSpPr>
          <p:spPr>
            <a:xfrm>
              <a:off x="2934275" y="4796000"/>
              <a:ext cx="5075" cy="2725"/>
            </a:xfrm>
            <a:custGeom>
              <a:avLst/>
              <a:gdLst/>
              <a:ahLst/>
              <a:cxnLst/>
              <a:rect l="l" t="t" r="r" b="b"/>
              <a:pathLst>
                <a:path w="203" h="109" extrusionOk="0">
                  <a:moveTo>
                    <a:pt x="1" y="0"/>
                  </a:moveTo>
                  <a:lnTo>
                    <a:pt x="202" y="109"/>
                  </a:lnTo>
                  <a:lnTo>
                    <a:pt x="20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6" name="Google Shape;28586;p93"/>
            <p:cNvSpPr/>
            <p:nvPr/>
          </p:nvSpPr>
          <p:spPr>
            <a:xfrm>
              <a:off x="2531425" y="4537375"/>
              <a:ext cx="140000" cy="103925"/>
            </a:xfrm>
            <a:custGeom>
              <a:avLst/>
              <a:gdLst/>
              <a:ahLst/>
              <a:cxnLst/>
              <a:rect l="l" t="t" r="r" b="b"/>
              <a:pathLst>
                <a:path w="5600" h="4157" extrusionOk="0">
                  <a:moveTo>
                    <a:pt x="0" y="0"/>
                  </a:moveTo>
                  <a:cubicBezTo>
                    <a:pt x="1815" y="1458"/>
                    <a:pt x="3676" y="2839"/>
                    <a:pt x="5599" y="4157"/>
                  </a:cubicBezTo>
                  <a:lnTo>
                    <a:pt x="5599"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7" name="Google Shape;28587;p93"/>
            <p:cNvSpPr/>
            <p:nvPr/>
          </p:nvSpPr>
          <p:spPr>
            <a:xfrm>
              <a:off x="2066900" y="4019350"/>
              <a:ext cx="68275" cy="100050"/>
            </a:xfrm>
            <a:custGeom>
              <a:avLst/>
              <a:gdLst/>
              <a:ahLst/>
              <a:cxnLst/>
              <a:rect l="l" t="t" r="r" b="b"/>
              <a:pathLst>
                <a:path w="2731" h="4002" extrusionOk="0">
                  <a:moveTo>
                    <a:pt x="1" y="0"/>
                  </a:moveTo>
                  <a:cubicBezTo>
                    <a:pt x="869" y="1365"/>
                    <a:pt x="1784" y="2699"/>
                    <a:pt x="2730" y="4002"/>
                  </a:cubicBezTo>
                  <a:lnTo>
                    <a:pt x="2730"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8" name="Google Shape;28588;p93"/>
            <p:cNvSpPr/>
            <p:nvPr/>
          </p:nvSpPr>
          <p:spPr>
            <a:xfrm>
              <a:off x="2262325" y="4278350"/>
              <a:ext cx="141150" cy="146600"/>
            </a:xfrm>
            <a:custGeom>
              <a:avLst/>
              <a:gdLst/>
              <a:ahLst/>
              <a:cxnLst/>
              <a:rect l="l" t="t" r="r" b="b"/>
              <a:pathLst>
                <a:path w="5646" h="5864" extrusionOk="0">
                  <a:moveTo>
                    <a:pt x="0" y="1"/>
                  </a:moveTo>
                  <a:cubicBezTo>
                    <a:pt x="1800" y="2033"/>
                    <a:pt x="3676" y="3987"/>
                    <a:pt x="5646" y="5864"/>
                  </a:cubicBezTo>
                  <a:lnTo>
                    <a:pt x="5646"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9" name="Google Shape;28589;p93"/>
            <p:cNvSpPr/>
            <p:nvPr/>
          </p:nvSpPr>
          <p:spPr>
            <a:xfrm>
              <a:off x="5695750" y="3243100"/>
              <a:ext cx="191200" cy="184575"/>
            </a:xfrm>
            <a:custGeom>
              <a:avLst/>
              <a:gdLst/>
              <a:ahLst/>
              <a:cxnLst/>
              <a:rect l="l" t="t" r="r" b="b"/>
              <a:pathLst>
                <a:path w="7648" h="7383" extrusionOk="0">
                  <a:moveTo>
                    <a:pt x="1" y="0"/>
                  </a:moveTo>
                  <a:lnTo>
                    <a:pt x="1" y="7383"/>
                  </a:lnTo>
                  <a:lnTo>
                    <a:pt x="7647" y="7383"/>
                  </a:lnTo>
                  <a:lnTo>
                    <a:pt x="7647"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0" name="Google Shape;28590;p93"/>
            <p:cNvSpPr/>
            <p:nvPr/>
          </p:nvSpPr>
          <p:spPr>
            <a:xfrm>
              <a:off x="5963675" y="2466450"/>
              <a:ext cx="124125" cy="184975"/>
            </a:xfrm>
            <a:custGeom>
              <a:avLst/>
              <a:gdLst/>
              <a:ahLst/>
              <a:cxnLst/>
              <a:rect l="l" t="t" r="r" b="b"/>
              <a:pathLst>
                <a:path w="4965" h="7399" extrusionOk="0">
                  <a:moveTo>
                    <a:pt x="1" y="1"/>
                  </a:moveTo>
                  <a:lnTo>
                    <a:pt x="1" y="7399"/>
                  </a:lnTo>
                  <a:lnTo>
                    <a:pt x="4964" y="7399"/>
                  </a:lnTo>
                  <a:cubicBezTo>
                    <a:pt x="4747" y="4902"/>
                    <a:pt x="4437" y="2436"/>
                    <a:pt x="403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1" name="Google Shape;28591;p93"/>
            <p:cNvSpPr/>
            <p:nvPr/>
          </p:nvSpPr>
          <p:spPr>
            <a:xfrm>
              <a:off x="5963675" y="2207450"/>
              <a:ext cx="86900" cy="184975"/>
            </a:xfrm>
            <a:custGeom>
              <a:avLst/>
              <a:gdLst/>
              <a:ahLst/>
              <a:cxnLst/>
              <a:rect l="l" t="t" r="r" b="b"/>
              <a:pathLst>
                <a:path w="3476" h="7399" extrusionOk="0">
                  <a:moveTo>
                    <a:pt x="1" y="0"/>
                  </a:moveTo>
                  <a:lnTo>
                    <a:pt x="1" y="7398"/>
                  </a:lnTo>
                  <a:lnTo>
                    <a:pt x="3475" y="7398"/>
                  </a:lnTo>
                  <a:cubicBezTo>
                    <a:pt x="2963" y="4901"/>
                    <a:pt x="2327" y="2435"/>
                    <a:pt x="1598"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2" name="Google Shape;28592;p93"/>
            <p:cNvSpPr/>
            <p:nvPr/>
          </p:nvSpPr>
          <p:spPr>
            <a:xfrm>
              <a:off x="5963675" y="3243100"/>
              <a:ext cx="93875" cy="184975"/>
            </a:xfrm>
            <a:custGeom>
              <a:avLst/>
              <a:gdLst/>
              <a:ahLst/>
              <a:cxnLst/>
              <a:rect l="l" t="t" r="r" b="b"/>
              <a:pathLst>
                <a:path w="3755" h="7399" extrusionOk="0">
                  <a:moveTo>
                    <a:pt x="1" y="0"/>
                  </a:moveTo>
                  <a:lnTo>
                    <a:pt x="1" y="7398"/>
                  </a:lnTo>
                  <a:lnTo>
                    <a:pt x="2033" y="7398"/>
                  </a:lnTo>
                  <a:cubicBezTo>
                    <a:pt x="2715" y="4963"/>
                    <a:pt x="3289" y="2497"/>
                    <a:pt x="3754"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3" name="Google Shape;28593;p93"/>
            <p:cNvSpPr/>
            <p:nvPr/>
          </p:nvSpPr>
          <p:spPr>
            <a:xfrm>
              <a:off x="5963675" y="2086075"/>
              <a:ext cx="16700" cy="47725"/>
            </a:xfrm>
            <a:custGeom>
              <a:avLst/>
              <a:gdLst/>
              <a:ahLst/>
              <a:cxnLst/>
              <a:rect l="l" t="t" r="r" b="b"/>
              <a:pathLst>
                <a:path w="668" h="1909" extrusionOk="0">
                  <a:moveTo>
                    <a:pt x="1" y="1"/>
                  </a:moveTo>
                  <a:lnTo>
                    <a:pt x="1" y="1908"/>
                  </a:lnTo>
                  <a:lnTo>
                    <a:pt x="668" y="1908"/>
                  </a:lnTo>
                  <a:cubicBezTo>
                    <a:pt x="451" y="1272"/>
                    <a:pt x="234" y="637"/>
                    <a:pt x="1"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4" name="Google Shape;28594;p93"/>
            <p:cNvSpPr/>
            <p:nvPr/>
          </p:nvSpPr>
          <p:spPr>
            <a:xfrm>
              <a:off x="5963675" y="2725450"/>
              <a:ext cx="131875" cy="184600"/>
            </a:xfrm>
            <a:custGeom>
              <a:avLst/>
              <a:gdLst/>
              <a:ahLst/>
              <a:cxnLst/>
              <a:rect l="l" t="t" r="r" b="b"/>
              <a:pathLst>
                <a:path w="5275" h="7384" extrusionOk="0">
                  <a:moveTo>
                    <a:pt x="1" y="1"/>
                  </a:moveTo>
                  <a:lnTo>
                    <a:pt x="1" y="7384"/>
                  </a:lnTo>
                  <a:lnTo>
                    <a:pt x="5212" y="7384"/>
                  </a:lnTo>
                  <a:cubicBezTo>
                    <a:pt x="5243" y="6406"/>
                    <a:pt x="5274" y="5414"/>
                    <a:pt x="5274" y="4421"/>
                  </a:cubicBezTo>
                  <a:cubicBezTo>
                    <a:pt x="5274" y="2932"/>
                    <a:pt x="5243" y="1459"/>
                    <a:pt x="5166"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5" name="Google Shape;28595;p93"/>
            <p:cNvSpPr/>
            <p:nvPr/>
          </p:nvSpPr>
          <p:spPr>
            <a:xfrm>
              <a:off x="5963675" y="2984075"/>
              <a:ext cx="126825" cy="184975"/>
            </a:xfrm>
            <a:custGeom>
              <a:avLst/>
              <a:gdLst/>
              <a:ahLst/>
              <a:cxnLst/>
              <a:rect l="l" t="t" r="r" b="b"/>
              <a:pathLst>
                <a:path w="5073" h="7399" extrusionOk="0">
                  <a:moveTo>
                    <a:pt x="1" y="1"/>
                  </a:moveTo>
                  <a:lnTo>
                    <a:pt x="1" y="7399"/>
                  </a:lnTo>
                  <a:lnTo>
                    <a:pt x="4266" y="7399"/>
                  </a:lnTo>
                  <a:cubicBezTo>
                    <a:pt x="4638" y="4964"/>
                    <a:pt x="4902" y="2498"/>
                    <a:pt x="5073"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6" name="Google Shape;28596;p93"/>
            <p:cNvSpPr/>
            <p:nvPr/>
          </p:nvSpPr>
          <p:spPr>
            <a:xfrm>
              <a:off x="5159525" y="35017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7" name="Google Shape;28597;p93"/>
            <p:cNvSpPr/>
            <p:nvPr/>
          </p:nvSpPr>
          <p:spPr>
            <a:xfrm>
              <a:off x="4891575" y="42783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8" name="Google Shape;28598;p93"/>
            <p:cNvSpPr/>
            <p:nvPr/>
          </p:nvSpPr>
          <p:spPr>
            <a:xfrm>
              <a:off x="4891575" y="376072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9" name="Google Shape;28599;p93"/>
            <p:cNvSpPr/>
            <p:nvPr/>
          </p:nvSpPr>
          <p:spPr>
            <a:xfrm>
              <a:off x="4891575" y="35017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0" name="Google Shape;28600;p93"/>
            <p:cNvSpPr/>
            <p:nvPr/>
          </p:nvSpPr>
          <p:spPr>
            <a:xfrm>
              <a:off x="5159525" y="1041500"/>
              <a:ext cx="77575" cy="56650"/>
            </a:xfrm>
            <a:custGeom>
              <a:avLst/>
              <a:gdLst/>
              <a:ahLst/>
              <a:cxnLst/>
              <a:rect l="l" t="t" r="r" b="b"/>
              <a:pathLst>
                <a:path w="3103" h="2266" extrusionOk="0">
                  <a:moveTo>
                    <a:pt x="0" y="1"/>
                  </a:moveTo>
                  <a:lnTo>
                    <a:pt x="0" y="2265"/>
                  </a:lnTo>
                  <a:lnTo>
                    <a:pt x="3102" y="2265"/>
                  </a:lnTo>
                  <a:cubicBezTo>
                    <a:pt x="2078" y="1490"/>
                    <a:pt x="1055" y="745"/>
                    <a:pt x="0"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1" name="Google Shape;28601;p93"/>
            <p:cNvSpPr/>
            <p:nvPr/>
          </p:nvSpPr>
          <p:spPr>
            <a:xfrm>
              <a:off x="4891575" y="3243100"/>
              <a:ext cx="191575" cy="184575"/>
            </a:xfrm>
            <a:custGeom>
              <a:avLst/>
              <a:gdLst/>
              <a:ahLst/>
              <a:cxnLst/>
              <a:rect l="l" t="t" r="r" b="b"/>
              <a:pathLst>
                <a:path w="7663" h="7383" extrusionOk="0">
                  <a:moveTo>
                    <a:pt x="1" y="0"/>
                  </a:moveTo>
                  <a:lnTo>
                    <a:pt x="1" y="7383"/>
                  </a:lnTo>
                  <a:lnTo>
                    <a:pt x="7663" y="7383"/>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2" name="Google Shape;28602;p93"/>
            <p:cNvSpPr/>
            <p:nvPr/>
          </p:nvSpPr>
          <p:spPr>
            <a:xfrm>
              <a:off x="5159525" y="1172175"/>
              <a:ext cx="191550" cy="184975"/>
            </a:xfrm>
            <a:custGeom>
              <a:avLst/>
              <a:gdLst/>
              <a:ahLst/>
              <a:cxnLst/>
              <a:rect l="l" t="t" r="r" b="b"/>
              <a:pathLst>
                <a:path w="7662" h="7399" extrusionOk="0">
                  <a:moveTo>
                    <a:pt x="0" y="1"/>
                  </a:moveTo>
                  <a:lnTo>
                    <a:pt x="0" y="7399"/>
                  </a:lnTo>
                  <a:lnTo>
                    <a:pt x="7662" y="7399"/>
                  </a:lnTo>
                  <a:lnTo>
                    <a:pt x="7662" y="792"/>
                  </a:lnTo>
                  <a:cubicBezTo>
                    <a:pt x="7367" y="528"/>
                    <a:pt x="7057" y="264"/>
                    <a:pt x="676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3" name="Google Shape;28603;p93"/>
            <p:cNvSpPr/>
            <p:nvPr/>
          </p:nvSpPr>
          <p:spPr>
            <a:xfrm>
              <a:off x="4891575" y="913550"/>
              <a:ext cx="191575" cy="184600"/>
            </a:xfrm>
            <a:custGeom>
              <a:avLst/>
              <a:gdLst/>
              <a:ahLst/>
              <a:cxnLst/>
              <a:rect l="l" t="t" r="r" b="b"/>
              <a:pathLst>
                <a:path w="7663" h="7384" extrusionOk="0">
                  <a:moveTo>
                    <a:pt x="1" y="1"/>
                  </a:moveTo>
                  <a:lnTo>
                    <a:pt x="1" y="7383"/>
                  </a:lnTo>
                  <a:lnTo>
                    <a:pt x="7663" y="7383"/>
                  </a:lnTo>
                  <a:lnTo>
                    <a:pt x="7663" y="3072"/>
                  </a:lnTo>
                  <a:cubicBezTo>
                    <a:pt x="5957" y="1986"/>
                    <a:pt x="4220" y="962"/>
                    <a:pt x="2452"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4" name="Google Shape;28604;p93"/>
            <p:cNvSpPr/>
            <p:nvPr/>
          </p:nvSpPr>
          <p:spPr>
            <a:xfrm>
              <a:off x="4891575" y="4019350"/>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5" name="Google Shape;28605;p93"/>
            <p:cNvSpPr/>
            <p:nvPr/>
          </p:nvSpPr>
          <p:spPr>
            <a:xfrm>
              <a:off x="4891575" y="1948825"/>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6" name="Google Shape;28606;p93"/>
            <p:cNvSpPr/>
            <p:nvPr/>
          </p:nvSpPr>
          <p:spPr>
            <a:xfrm>
              <a:off x="4891575" y="168980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7" name="Google Shape;28607;p93"/>
            <p:cNvSpPr/>
            <p:nvPr/>
          </p:nvSpPr>
          <p:spPr>
            <a:xfrm>
              <a:off x="4891575" y="2984075"/>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8" name="Google Shape;28608;p93"/>
            <p:cNvSpPr/>
            <p:nvPr/>
          </p:nvSpPr>
          <p:spPr>
            <a:xfrm>
              <a:off x="5427450"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9" name="Google Shape;28609;p93"/>
            <p:cNvSpPr/>
            <p:nvPr/>
          </p:nvSpPr>
          <p:spPr>
            <a:xfrm>
              <a:off x="4891575" y="2466450"/>
              <a:ext cx="191575" cy="184975"/>
            </a:xfrm>
            <a:custGeom>
              <a:avLst/>
              <a:gdLst/>
              <a:ahLst/>
              <a:cxnLst/>
              <a:rect l="l" t="t" r="r" b="b"/>
              <a:pathLst>
                <a:path w="7663" h="7399"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0" name="Google Shape;28610;p93"/>
            <p:cNvSpPr/>
            <p:nvPr/>
          </p:nvSpPr>
          <p:spPr>
            <a:xfrm>
              <a:off x="4891575" y="2725075"/>
              <a:ext cx="191575" cy="184975"/>
            </a:xfrm>
            <a:custGeom>
              <a:avLst/>
              <a:gdLst/>
              <a:ahLst/>
              <a:cxnLst/>
              <a:rect l="l" t="t" r="r" b="b"/>
              <a:pathLst>
                <a:path w="7663" h="7399" extrusionOk="0">
                  <a:moveTo>
                    <a:pt x="1" y="0"/>
                  </a:moveTo>
                  <a:lnTo>
                    <a:pt x="1" y="7399"/>
                  </a:lnTo>
                  <a:lnTo>
                    <a:pt x="7663" y="7399"/>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1" name="Google Shape;28611;p93"/>
            <p:cNvSpPr/>
            <p:nvPr/>
          </p:nvSpPr>
          <p:spPr>
            <a:xfrm>
              <a:off x="4891575" y="2207450"/>
              <a:ext cx="191575" cy="184975"/>
            </a:xfrm>
            <a:custGeom>
              <a:avLst/>
              <a:gdLst/>
              <a:ahLst/>
              <a:cxnLst/>
              <a:rect l="l" t="t" r="r" b="b"/>
              <a:pathLst>
                <a:path w="7663" h="7399" extrusionOk="0">
                  <a:moveTo>
                    <a:pt x="1" y="0"/>
                  </a:moveTo>
                  <a:lnTo>
                    <a:pt x="1" y="7398"/>
                  </a:lnTo>
                  <a:lnTo>
                    <a:pt x="7663" y="7398"/>
                  </a:lnTo>
                  <a:lnTo>
                    <a:pt x="7663"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2" name="Google Shape;28612;p93"/>
            <p:cNvSpPr/>
            <p:nvPr/>
          </p:nvSpPr>
          <p:spPr>
            <a:xfrm>
              <a:off x="5159525" y="376072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3" name="Google Shape;28613;p93"/>
            <p:cNvSpPr/>
            <p:nvPr/>
          </p:nvSpPr>
          <p:spPr>
            <a:xfrm>
              <a:off x="5159525" y="42783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4" name="Google Shape;28614;p93"/>
            <p:cNvSpPr/>
            <p:nvPr/>
          </p:nvSpPr>
          <p:spPr>
            <a:xfrm>
              <a:off x="4891575" y="1431175"/>
              <a:ext cx="191575" cy="185000"/>
            </a:xfrm>
            <a:custGeom>
              <a:avLst/>
              <a:gdLst/>
              <a:ahLst/>
              <a:cxnLst/>
              <a:rect l="l" t="t" r="r" b="b"/>
              <a:pathLst>
                <a:path w="7663" h="7400" extrusionOk="0">
                  <a:moveTo>
                    <a:pt x="1" y="1"/>
                  </a:moveTo>
                  <a:lnTo>
                    <a:pt x="1" y="7399"/>
                  </a:lnTo>
                  <a:lnTo>
                    <a:pt x="7663" y="7399"/>
                  </a:lnTo>
                  <a:lnTo>
                    <a:pt x="7663"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5" name="Google Shape;28615;p93"/>
            <p:cNvSpPr/>
            <p:nvPr/>
          </p:nvSpPr>
          <p:spPr>
            <a:xfrm>
              <a:off x="5427450" y="1431175"/>
              <a:ext cx="191550" cy="184600"/>
            </a:xfrm>
            <a:custGeom>
              <a:avLst/>
              <a:gdLst/>
              <a:ahLst/>
              <a:cxnLst/>
              <a:rect l="l" t="t" r="r" b="b"/>
              <a:pathLst>
                <a:path w="7662" h="7384" extrusionOk="0">
                  <a:moveTo>
                    <a:pt x="0" y="1"/>
                  </a:moveTo>
                  <a:lnTo>
                    <a:pt x="0" y="7384"/>
                  </a:lnTo>
                  <a:lnTo>
                    <a:pt x="7662" y="7384"/>
                  </a:lnTo>
                  <a:lnTo>
                    <a:pt x="7662" y="1676"/>
                  </a:lnTo>
                  <a:cubicBezTo>
                    <a:pt x="7212" y="1102"/>
                    <a:pt x="6762" y="544"/>
                    <a:pt x="6297" y="1"/>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6" name="Google Shape;28616;p93"/>
            <p:cNvSpPr/>
            <p:nvPr/>
          </p:nvSpPr>
          <p:spPr>
            <a:xfrm>
              <a:off x="5159525" y="3243100"/>
              <a:ext cx="191550" cy="184575"/>
            </a:xfrm>
            <a:custGeom>
              <a:avLst/>
              <a:gdLst/>
              <a:ahLst/>
              <a:cxnLst/>
              <a:rect l="l" t="t" r="r" b="b"/>
              <a:pathLst>
                <a:path w="7662" h="7383" extrusionOk="0">
                  <a:moveTo>
                    <a:pt x="0" y="0"/>
                  </a:moveTo>
                  <a:lnTo>
                    <a:pt x="0" y="7383"/>
                  </a:lnTo>
                  <a:lnTo>
                    <a:pt x="7662" y="7383"/>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7" name="Google Shape;28617;p93"/>
            <p:cNvSpPr/>
            <p:nvPr/>
          </p:nvSpPr>
          <p:spPr>
            <a:xfrm>
              <a:off x="5159525" y="4019350"/>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8" name="Google Shape;28618;p93"/>
            <p:cNvSpPr/>
            <p:nvPr/>
          </p:nvSpPr>
          <p:spPr>
            <a:xfrm>
              <a:off x="5427825" y="1262525"/>
              <a:ext cx="92325" cy="94625"/>
            </a:xfrm>
            <a:custGeom>
              <a:avLst/>
              <a:gdLst/>
              <a:ahLst/>
              <a:cxnLst/>
              <a:rect l="l" t="t" r="r" b="b"/>
              <a:pathLst>
                <a:path w="3693" h="3785" extrusionOk="0">
                  <a:moveTo>
                    <a:pt x="1" y="0"/>
                  </a:moveTo>
                  <a:lnTo>
                    <a:pt x="1" y="3785"/>
                  </a:lnTo>
                  <a:lnTo>
                    <a:pt x="3692" y="3785"/>
                  </a:lnTo>
                  <a:cubicBezTo>
                    <a:pt x="2498" y="2482"/>
                    <a:pt x="1273" y="1226"/>
                    <a:pt x="1" y="0"/>
                  </a:cubicBez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9" name="Google Shape;28619;p93"/>
            <p:cNvSpPr/>
            <p:nvPr/>
          </p:nvSpPr>
          <p:spPr>
            <a:xfrm>
              <a:off x="5159525" y="2725075"/>
              <a:ext cx="191550" cy="184975"/>
            </a:xfrm>
            <a:custGeom>
              <a:avLst/>
              <a:gdLst/>
              <a:ahLst/>
              <a:cxnLst/>
              <a:rect l="l" t="t" r="r" b="b"/>
              <a:pathLst>
                <a:path w="7662" h="7399" extrusionOk="0">
                  <a:moveTo>
                    <a:pt x="0" y="0"/>
                  </a:moveTo>
                  <a:lnTo>
                    <a:pt x="0" y="7399"/>
                  </a:lnTo>
                  <a:lnTo>
                    <a:pt x="7662" y="7399"/>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0" name="Google Shape;28620;p93"/>
            <p:cNvSpPr/>
            <p:nvPr/>
          </p:nvSpPr>
          <p:spPr>
            <a:xfrm>
              <a:off x="5159525" y="1948825"/>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1" name="Google Shape;28621;p93"/>
            <p:cNvSpPr/>
            <p:nvPr/>
          </p:nvSpPr>
          <p:spPr>
            <a:xfrm>
              <a:off x="5159525" y="168980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2" name="Google Shape;28622;p93"/>
            <p:cNvSpPr/>
            <p:nvPr/>
          </p:nvSpPr>
          <p:spPr>
            <a:xfrm>
              <a:off x="5159525" y="2207450"/>
              <a:ext cx="191550" cy="184975"/>
            </a:xfrm>
            <a:custGeom>
              <a:avLst/>
              <a:gdLst/>
              <a:ahLst/>
              <a:cxnLst/>
              <a:rect l="l" t="t" r="r" b="b"/>
              <a:pathLst>
                <a:path w="7662" h="7399" extrusionOk="0">
                  <a:moveTo>
                    <a:pt x="0" y="0"/>
                  </a:moveTo>
                  <a:lnTo>
                    <a:pt x="0" y="7398"/>
                  </a:lnTo>
                  <a:lnTo>
                    <a:pt x="7662" y="7398"/>
                  </a:lnTo>
                  <a:lnTo>
                    <a:pt x="7662" y="0"/>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3" name="Google Shape;28623;p93"/>
            <p:cNvSpPr/>
            <p:nvPr/>
          </p:nvSpPr>
          <p:spPr>
            <a:xfrm>
              <a:off x="5159525" y="2466450"/>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4" name="Google Shape;28624;p93"/>
            <p:cNvSpPr/>
            <p:nvPr/>
          </p:nvSpPr>
          <p:spPr>
            <a:xfrm>
              <a:off x="5159525" y="1431175"/>
              <a:ext cx="191550" cy="185000"/>
            </a:xfrm>
            <a:custGeom>
              <a:avLst/>
              <a:gdLst/>
              <a:ahLst/>
              <a:cxnLst/>
              <a:rect l="l" t="t" r="r" b="b"/>
              <a:pathLst>
                <a:path w="7662" h="7400"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5" name="Google Shape;28625;p93"/>
            <p:cNvSpPr/>
            <p:nvPr/>
          </p:nvSpPr>
          <p:spPr>
            <a:xfrm>
              <a:off x="5159525" y="2984075"/>
              <a:ext cx="191550" cy="184975"/>
            </a:xfrm>
            <a:custGeom>
              <a:avLst/>
              <a:gdLst/>
              <a:ahLst/>
              <a:cxnLst/>
              <a:rect l="l" t="t" r="r" b="b"/>
              <a:pathLst>
                <a:path w="7662" h="7399" extrusionOk="0">
                  <a:moveTo>
                    <a:pt x="0" y="1"/>
                  </a:moveTo>
                  <a:lnTo>
                    <a:pt x="0" y="7399"/>
                  </a:lnTo>
                  <a:lnTo>
                    <a:pt x="7662" y="7399"/>
                  </a:lnTo>
                  <a:lnTo>
                    <a:pt x="7662" y="1"/>
                  </a:lnTo>
                  <a:close/>
                </a:path>
              </a:pathLst>
            </a:custGeom>
            <a:solidFill>
              <a:schemeClr val="accent3">
                <a:alpha val="21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a:extLst>
              <a:ext uri="{FF2B5EF4-FFF2-40B4-BE49-F238E27FC236}">
                <a16:creationId xmlns:a16="http://schemas.microsoft.com/office/drawing/2014/main" id="{B3E35D8C-9373-BB08-67FB-01772C277A8E}"/>
              </a:ext>
            </a:extLst>
          </p:cNvPr>
          <p:cNvPicPr>
            <a:picLocks noChangeAspect="1"/>
          </p:cNvPicPr>
          <p:nvPr/>
        </p:nvPicPr>
        <p:blipFill>
          <a:blip r:embed="rId3"/>
          <a:stretch>
            <a:fillRect/>
          </a:stretch>
        </p:blipFill>
        <p:spPr>
          <a:xfrm>
            <a:off x="613432" y="2155575"/>
            <a:ext cx="4736305" cy="2381582"/>
          </a:xfrm>
          <a:prstGeom prst="rect">
            <a:avLst/>
          </a:prstGeom>
          <a:ln>
            <a:solidFill>
              <a:schemeClr val="tx1"/>
            </a:solidFill>
          </a:ln>
        </p:spPr>
      </p:pic>
      <p:pic>
        <p:nvPicPr>
          <p:cNvPr id="6" name="Picture 5">
            <a:extLst>
              <a:ext uri="{FF2B5EF4-FFF2-40B4-BE49-F238E27FC236}">
                <a16:creationId xmlns:a16="http://schemas.microsoft.com/office/drawing/2014/main" id="{3E8E467C-3DAC-9906-F457-6B2E6DCBEAA5}"/>
              </a:ext>
            </a:extLst>
          </p:cNvPr>
          <p:cNvPicPr>
            <a:picLocks noChangeAspect="1"/>
          </p:cNvPicPr>
          <p:nvPr/>
        </p:nvPicPr>
        <p:blipFill>
          <a:blip r:embed="rId4">
            <a:clrChange>
              <a:clrFrom>
                <a:srgbClr val="FFD57F"/>
              </a:clrFrom>
              <a:clrTo>
                <a:srgbClr val="FFD57F">
                  <a:alpha val="0"/>
                </a:srgbClr>
              </a:clrTo>
            </a:clrChange>
          </a:blip>
          <a:stretch>
            <a:fillRect/>
          </a:stretch>
        </p:blipFill>
        <p:spPr>
          <a:xfrm>
            <a:off x="6152112" y="2351245"/>
            <a:ext cx="2378456" cy="16684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8341"/>
                                        </p:tgtEl>
                                        <p:attrNameLst>
                                          <p:attrName>style.visibility</p:attrName>
                                        </p:attrNameLst>
                                      </p:cBhvr>
                                      <p:to>
                                        <p:strVal val="visible"/>
                                      </p:to>
                                    </p:set>
                                    <p:anim calcmode="lin" valueType="num">
                                      <p:cBhvr additive="base">
                                        <p:cTn id="7" dur="1000"/>
                                        <p:tgtEl>
                                          <p:spTgt spid="28341"/>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28342"/>
                                        </p:tgtEl>
                                        <p:attrNameLst>
                                          <p:attrName>style.visibility</p:attrName>
                                        </p:attrNameLst>
                                      </p:cBhvr>
                                      <p:to>
                                        <p:strVal val="visible"/>
                                      </p:to>
                                    </p:set>
                                    <p:anim calcmode="lin" valueType="num">
                                      <p:cBhvr additive="base">
                                        <p:cTn id="10" dur="1000"/>
                                        <p:tgtEl>
                                          <p:spTgt spid="283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384"/>
        <p:cNvGrpSpPr/>
        <p:nvPr/>
      </p:nvGrpSpPr>
      <p:grpSpPr>
        <a:xfrm>
          <a:off x="0" y="0"/>
          <a:ext cx="0" cy="0"/>
          <a:chOff x="0" y="0"/>
          <a:chExt cx="0" cy="0"/>
        </a:xfrm>
      </p:grpSpPr>
      <p:sp>
        <p:nvSpPr>
          <p:cNvPr id="29385" name="Google Shape;29385;p99"/>
          <p:cNvSpPr/>
          <p:nvPr/>
        </p:nvSpPr>
        <p:spPr>
          <a:xfrm rot="18300">
            <a:off x="594662" y="424638"/>
            <a:ext cx="8276255" cy="2209011"/>
          </a:xfrm>
          <a:prstGeom prst="roundRect">
            <a:avLst>
              <a:gd name="adj" fmla="val 16667"/>
            </a:avLst>
          </a:prstGeom>
          <a:solidFill>
            <a:schemeClr val="accent1"/>
          </a:solidFill>
          <a:ln w="76200" cap="flat" cmpd="sng">
            <a:solidFill>
              <a:schemeClr val="lt1"/>
            </a:solidFill>
            <a:prstDash val="solid"/>
            <a:round/>
            <a:headEnd type="none" w="sm" len="sm"/>
            <a:tailEnd type="none" w="sm" len="sm"/>
          </a:ln>
          <a:effectLst>
            <a:outerShdw dist="19050" dir="5400000" algn="bl" rotWithShape="0">
              <a:schemeClr val="accent5">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6" name="Google Shape;29386;p99"/>
          <p:cNvSpPr txBox="1">
            <a:spLocks noGrp="1"/>
          </p:cNvSpPr>
          <p:nvPr>
            <p:ph type="title"/>
          </p:nvPr>
        </p:nvSpPr>
        <p:spPr>
          <a:xfrm>
            <a:off x="778895" y="1771382"/>
            <a:ext cx="7717500" cy="457200"/>
          </a:xfrm>
          <a:prstGeom prst="rect">
            <a:avLst/>
          </a:prstGeom>
        </p:spPr>
        <p:txBody>
          <a:bodyPr spcFirstLastPara="1" wrap="square" lIns="91425" tIns="91425" rIns="91425" bIns="91425" anchor="ctr" anchorCtr="0">
            <a:noAutofit/>
          </a:bodyPr>
          <a:lstStyle/>
          <a:p>
            <a:pPr fontAlgn="base"/>
            <a:r>
              <a:rPr lang="en-US" sz="2800" dirty="0"/>
              <a:t>10. In the first week after a customer joins the program (including their join date) they earn 2x points on all items, not just sushi - how many points do customer A and B have at the end of January?</a:t>
            </a:r>
            <a:br>
              <a:rPr lang="en-US" dirty="0"/>
            </a:br>
            <a:br>
              <a:rPr lang="en-US" dirty="0"/>
            </a:br>
            <a:endParaRPr dirty="0"/>
          </a:p>
        </p:txBody>
      </p:sp>
      <p:grpSp>
        <p:nvGrpSpPr>
          <p:cNvPr id="29418" name="Google Shape;29418;p99"/>
          <p:cNvGrpSpPr/>
          <p:nvPr/>
        </p:nvGrpSpPr>
        <p:grpSpPr>
          <a:xfrm>
            <a:off x="4026876" y="4575962"/>
            <a:ext cx="338458" cy="346149"/>
            <a:chOff x="2841301" y="4797337"/>
            <a:chExt cx="338458" cy="346149"/>
          </a:xfrm>
        </p:grpSpPr>
        <p:sp>
          <p:nvSpPr>
            <p:cNvPr id="29419" name="Google Shape;29419;p99"/>
            <p:cNvSpPr/>
            <p:nvPr/>
          </p:nvSpPr>
          <p:spPr>
            <a:xfrm rot="3219962" flipH="1">
              <a:off x="2879093" y="4857008"/>
              <a:ext cx="262874" cy="226806"/>
            </a:xfrm>
            <a:custGeom>
              <a:avLst/>
              <a:gdLst/>
              <a:ahLst/>
              <a:cxnLst/>
              <a:rect l="l" t="t" r="r" b="b"/>
              <a:pathLst>
                <a:path w="14172" h="12134" extrusionOk="0">
                  <a:moveTo>
                    <a:pt x="8098" y="3778"/>
                  </a:moveTo>
                  <a:cubicBezTo>
                    <a:pt x="9390" y="3778"/>
                    <a:pt x="10424" y="4811"/>
                    <a:pt x="10424" y="6060"/>
                  </a:cubicBezTo>
                  <a:cubicBezTo>
                    <a:pt x="10424" y="7458"/>
                    <a:pt x="9282" y="8384"/>
                    <a:pt x="8103" y="8384"/>
                  </a:cubicBezTo>
                  <a:cubicBezTo>
                    <a:pt x="7538" y="8384"/>
                    <a:pt x="6965" y="8171"/>
                    <a:pt x="6504" y="7697"/>
                  </a:cubicBezTo>
                  <a:cubicBezTo>
                    <a:pt x="5040" y="6233"/>
                    <a:pt x="6074" y="3778"/>
                    <a:pt x="8098" y="3778"/>
                  </a:cubicBezTo>
                  <a:close/>
                  <a:moveTo>
                    <a:pt x="8067" y="0"/>
                  </a:moveTo>
                  <a:cubicBezTo>
                    <a:pt x="6578" y="0"/>
                    <a:pt x="5061" y="555"/>
                    <a:pt x="3834" y="1796"/>
                  </a:cubicBezTo>
                  <a:cubicBezTo>
                    <a:pt x="0" y="5587"/>
                    <a:pt x="2714" y="12134"/>
                    <a:pt x="8098" y="12134"/>
                  </a:cubicBezTo>
                  <a:cubicBezTo>
                    <a:pt x="11458" y="12134"/>
                    <a:pt x="14171" y="9420"/>
                    <a:pt x="14171" y="6060"/>
                  </a:cubicBezTo>
                  <a:cubicBezTo>
                    <a:pt x="14171" y="2420"/>
                    <a:pt x="11178" y="0"/>
                    <a:pt x="8067" y="0"/>
                  </a:cubicBezTo>
                  <a:close/>
                </a:path>
              </a:pathLst>
            </a:custGeom>
            <a:solidFill>
              <a:schemeClr val="lt1"/>
            </a:solidFill>
            <a:ln w="19050" cap="flat" cmpd="sng">
              <a:solidFill>
                <a:schemeClr val="lt1"/>
              </a:solidFill>
              <a:prstDash val="solid"/>
              <a:round/>
              <a:headEnd type="none" w="sm" len="sm"/>
              <a:tailEnd type="none" w="sm" len="sm"/>
            </a:ln>
            <a:effectLst>
              <a:outerShdw dist="19050" dir="5400000" algn="bl" rotWithShape="0">
                <a:schemeClr val="accent5">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0" name="Google Shape;29420;p99"/>
            <p:cNvSpPr/>
            <p:nvPr/>
          </p:nvSpPr>
          <p:spPr>
            <a:xfrm rot="3219962" flipH="1">
              <a:off x="2921990" y="4877109"/>
              <a:ext cx="155012" cy="156207"/>
            </a:xfrm>
            <a:custGeom>
              <a:avLst/>
              <a:gdLst/>
              <a:ahLst/>
              <a:cxnLst/>
              <a:rect l="l" t="t" r="r" b="b"/>
              <a:pathLst>
                <a:path w="8357" h="8357" extrusionOk="0">
                  <a:moveTo>
                    <a:pt x="4178" y="0"/>
                  </a:moveTo>
                  <a:cubicBezTo>
                    <a:pt x="1895" y="0"/>
                    <a:pt x="0" y="1896"/>
                    <a:pt x="0" y="4178"/>
                  </a:cubicBezTo>
                  <a:cubicBezTo>
                    <a:pt x="0" y="6504"/>
                    <a:pt x="1895" y="8357"/>
                    <a:pt x="4178" y="8357"/>
                  </a:cubicBezTo>
                  <a:cubicBezTo>
                    <a:pt x="6504" y="8357"/>
                    <a:pt x="8356" y="6504"/>
                    <a:pt x="8356" y="4178"/>
                  </a:cubicBezTo>
                  <a:cubicBezTo>
                    <a:pt x="8356" y="1896"/>
                    <a:pt x="6504" y="0"/>
                    <a:pt x="4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a:extLst>
              <a:ext uri="{FF2B5EF4-FFF2-40B4-BE49-F238E27FC236}">
                <a16:creationId xmlns:a16="http://schemas.microsoft.com/office/drawing/2014/main" id="{DAD09AF6-5636-F019-87E0-F23F347866D3}"/>
              </a:ext>
            </a:extLst>
          </p:cNvPr>
          <p:cNvPicPr>
            <a:picLocks noChangeAspect="1"/>
          </p:cNvPicPr>
          <p:nvPr/>
        </p:nvPicPr>
        <p:blipFill>
          <a:blip r:embed="rId3"/>
          <a:stretch>
            <a:fillRect/>
          </a:stretch>
        </p:blipFill>
        <p:spPr>
          <a:xfrm>
            <a:off x="3943283" y="2804742"/>
            <a:ext cx="4857802" cy="2219635"/>
          </a:xfrm>
          <a:prstGeom prst="rect">
            <a:avLst/>
          </a:prstGeom>
          <a:ln>
            <a:solidFill>
              <a:schemeClr val="tx1"/>
            </a:solidFill>
          </a:ln>
        </p:spPr>
      </p:pic>
      <p:pic>
        <p:nvPicPr>
          <p:cNvPr id="6" name="Picture 5">
            <a:extLst>
              <a:ext uri="{FF2B5EF4-FFF2-40B4-BE49-F238E27FC236}">
                <a16:creationId xmlns:a16="http://schemas.microsoft.com/office/drawing/2014/main" id="{00DDD345-77F7-656C-D31F-0C9302E8E67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94133" y="2804742"/>
            <a:ext cx="2258929" cy="2258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9385"/>
                                        </p:tgtEl>
                                        <p:attrNameLst>
                                          <p:attrName>style.visibility</p:attrName>
                                        </p:attrNameLst>
                                      </p:cBhvr>
                                      <p:to>
                                        <p:strVal val="visible"/>
                                      </p:to>
                                    </p:set>
                                    <p:anim calcmode="lin" valueType="num">
                                      <p:cBhvr additive="base">
                                        <p:cTn id="7" dur="1000"/>
                                        <p:tgtEl>
                                          <p:spTgt spid="29385"/>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29386"/>
                                        </p:tgtEl>
                                        <p:attrNameLst>
                                          <p:attrName>style.visibility</p:attrName>
                                        </p:attrNameLst>
                                      </p:cBhvr>
                                      <p:to>
                                        <p:strVal val="visible"/>
                                      </p:to>
                                    </p:set>
                                    <p:anim calcmode="lin" valueType="num">
                                      <p:cBhvr additive="base">
                                        <p:cTn id="10" dur="1000"/>
                                        <p:tgtEl>
                                          <p:spTgt spid="29386"/>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29418"/>
                                        </p:tgtEl>
                                        <p:attrNameLst>
                                          <p:attrName>style.visibility</p:attrName>
                                        </p:attrNameLst>
                                      </p:cBhvr>
                                      <p:to>
                                        <p:strVal val="visible"/>
                                      </p:to>
                                    </p:set>
                                    <p:anim calcmode="lin" valueType="num">
                                      <p:cBhvr additive="base">
                                        <p:cTn id="13" dur="1000"/>
                                        <p:tgtEl>
                                          <p:spTgt spid="294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41"/>
        <p:cNvGrpSpPr/>
        <p:nvPr/>
      </p:nvGrpSpPr>
      <p:grpSpPr>
        <a:xfrm>
          <a:off x="0" y="0"/>
          <a:ext cx="0" cy="0"/>
          <a:chOff x="0" y="0"/>
          <a:chExt cx="0" cy="0"/>
        </a:xfrm>
      </p:grpSpPr>
      <p:sp>
        <p:nvSpPr>
          <p:cNvPr id="29442" name="Google Shape;29442;p100"/>
          <p:cNvSpPr/>
          <p:nvPr/>
        </p:nvSpPr>
        <p:spPr>
          <a:xfrm rot="-18300" flipH="1">
            <a:off x="599741" y="422912"/>
            <a:ext cx="8267663" cy="983068"/>
          </a:xfrm>
          <a:prstGeom prst="roundRect">
            <a:avLst>
              <a:gd name="adj" fmla="val 16667"/>
            </a:avLst>
          </a:prstGeom>
          <a:solidFill>
            <a:schemeClr val="accent1"/>
          </a:solidFill>
          <a:ln w="76200" cap="flat" cmpd="sng">
            <a:solidFill>
              <a:schemeClr val="lt1"/>
            </a:solidFill>
            <a:prstDash val="solid"/>
            <a:round/>
            <a:headEnd type="none" w="sm" len="sm"/>
            <a:tailEnd type="none" w="sm" len="sm"/>
          </a:ln>
          <a:effectLst>
            <a:outerShdw dist="19050" dir="5400000" algn="bl" rotWithShape="0">
              <a:schemeClr val="accent5">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3" name="Google Shape;29443;p100"/>
          <p:cNvSpPr txBox="1">
            <a:spLocks noGrp="1"/>
          </p:cNvSpPr>
          <p:nvPr>
            <p:ph type="title"/>
          </p:nvPr>
        </p:nvSpPr>
        <p:spPr>
          <a:xfrm>
            <a:off x="713250" y="678364"/>
            <a:ext cx="77175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t>BONUS QUESTIONS – JOIN ALL THE THINGS</a:t>
            </a:r>
            <a:endParaRPr sz="2800" dirty="0"/>
          </a:p>
        </p:txBody>
      </p:sp>
      <p:pic>
        <p:nvPicPr>
          <p:cNvPr id="11" name="Picture 10">
            <a:extLst>
              <a:ext uri="{FF2B5EF4-FFF2-40B4-BE49-F238E27FC236}">
                <a16:creationId xmlns:a16="http://schemas.microsoft.com/office/drawing/2014/main" id="{8DE15951-EDED-6FB0-5DAF-1978320C5A04}"/>
              </a:ext>
            </a:extLst>
          </p:cNvPr>
          <p:cNvPicPr>
            <a:picLocks noChangeAspect="1"/>
          </p:cNvPicPr>
          <p:nvPr/>
        </p:nvPicPr>
        <p:blipFill>
          <a:blip r:embed="rId3"/>
          <a:stretch>
            <a:fillRect/>
          </a:stretch>
        </p:blipFill>
        <p:spPr>
          <a:xfrm>
            <a:off x="597183" y="1644627"/>
            <a:ext cx="4959315" cy="3229072"/>
          </a:xfrm>
          <a:prstGeom prst="rect">
            <a:avLst/>
          </a:prstGeom>
          <a:ln>
            <a:solidFill>
              <a:schemeClr val="tx1"/>
            </a:solidFill>
          </a:ln>
        </p:spPr>
      </p:pic>
      <p:pic>
        <p:nvPicPr>
          <p:cNvPr id="3" name="Picture 2">
            <a:extLst>
              <a:ext uri="{FF2B5EF4-FFF2-40B4-BE49-F238E27FC236}">
                <a16:creationId xmlns:a16="http://schemas.microsoft.com/office/drawing/2014/main" id="{6D14F607-058C-09E7-921F-92EA8BFA0E2F}"/>
              </a:ext>
            </a:extLst>
          </p:cNvPr>
          <p:cNvPicPr>
            <a:picLocks noChangeAspect="1"/>
          </p:cNvPicPr>
          <p:nvPr/>
        </p:nvPicPr>
        <p:blipFill>
          <a:blip r:embed="rId4">
            <a:clrChange>
              <a:clrFrom>
                <a:srgbClr val="FEF7DD"/>
              </a:clrFrom>
              <a:clrTo>
                <a:srgbClr val="FEF7DD">
                  <a:alpha val="0"/>
                </a:srgbClr>
              </a:clrTo>
            </a:clrChange>
          </a:blip>
          <a:stretch>
            <a:fillRect/>
          </a:stretch>
        </p:blipFill>
        <p:spPr>
          <a:xfrm>
            <a:off x="5818292" y="2379008"/>
            <a:ext cx="3144109" cy="17603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gallery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442"/>
                                        </p:tgtEl>
                                        <p:attrNameLst>
                                          <p:attrName>style.visibility</p:attrName>
                                        </p:attrNameLst>
                                      </p:cBhvr>
                                      <p:to>
                                        <p:strVal val="visible"/>
                                      </p:to>
                                    </p:set>
                                    <p:anim calcmode="lin" valueType="num">
                                      <p:cBhvr additive="base">
                                        <p:cTn id="7" dur="1000"/>
                                        <p:tgtEl>
                                          <p:spTgt spid="29442"/>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29443"/>
                                        </p:tgtEl>
                                        <p:attrNameLst>
                                          <p:attrName>style.visibility</p:attrName>
                                        </p:attrNameLst>
                                      </p:cBhvr>
                                      <p:to>
                                        <p:strVal val="visible"/>
                                      </p:to>
                                    </p:set>
                                    <p:anim calcmode="lin" valueType="num">
                                      <p:cBhvr additive="base">
                                        <p:cTn id="10" dur="1000"/>
                                        <p:tgtEl>
                                          <p:spTgt spid="294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783"/>
        <p:cNvGrpSpPr/>
        <p:nvPr/>
      </p:nvGrpSpPr>
      <p:grpSpPr>
        <a:xfrm>
          <a:off x="0" y="0"/>
          <a:ext cx="0" cy="0"/>
          <a:chOff x="0" y="0"/>
          <a:chExt cx="0" cy="0"/>
        </a:xfrm>
      </p:grpSpPr>
      <p:sp>
        <p:nvSpPr>
          <p:cNvPr id="25784" name="Google Shape;25784;p71"/>
          <p:cNvSpPr/>
          <p:nvPr/>
        </p:nvSpPr>
        <p:spPr>
          <a:xfrm rot="18300">
            <a:off x="598837" y="423771"/>
            <a:ext cx="7946213" cy="641708"/>
          </a:xfrm>
          <a:prstGeom prst="roundRect">
            <a:avLst>
              <a:gd name="adj" fmla="val 16667"/>
            </a:avLst>
          </a:prstGeom>
          <a:solidFill>
            <a:schemeClr val="accent1"/>
          </a:solidFill>
          <a:ln w="76200" cap="flat" cmpd="sng">
            <a:solidFill>
              <a:schemeClr val="lt1"/>
            </a:solidFill>
            <a:prstDash val="solid"/>
            <a:round/>
            <a:headEnd type="none" w="sm" len="sm"/>
            <a:tailEnd type="none" w="sm" len="sm"/>
          </a:ln>
          <a:effectLst>
            <a:outerShdw dist="19050" dir="5400000" algn="bl" rotWithShape="0">
              <a:schemeClr val="accent5">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785" name="Google Shape;25785;p71">
            <a:hlinkClick r:id="rId3" action="ppaction://hlinksldjump"/>
          </p:cNvPr>
          <p:cNvSpPr/>
          <p:nvPr/>
        </p:nvSpPr>
        <p:spPr>
          <a:xfrm rot="-51275">
            <a:off x="5409027" y="1287434"/>
            <a:ext cx="1005712" cy="618441"/>
          </a:xfrm>
          <a:prstGeom prst="roundRect">
            <a:avLst>
              <a:gd name="adj" fmla="val 16667"/>
            </a:avLst>
          </a:prstGeom>
          <a:solidFill>
            <a:schemeClr val="accent1"/>
          </a:solidFill>
          <a:ln w="76200" cap="flat" cmpd="sng">
            <a:solidFill>
              <a:schemeClr val="lt1"/>
            </a:solidFill>
            <a:prstDash val="solid"/>
            <a:round/>
            <a:headEnd type="none" w="sm" len="sm"/>
            <a:tailEnd type="none" w="sm" len="sm"/>
          </a:ln>
          <a:effectLst>
            <a:outerShdw dist="19050" dir="5400000" algn="bl" rotWithShape="0">
              <a:schemeClr val="accent5">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6" name="Google Shape;25786;p71">
            <a:hlinkClick r:id="" action="ppaction://noaction"/>
          </p:cNvPr>
          <p:cNvSpPr/>
          <p:nvPr/>
        </p:nvSpPr>
        <p:spPr>
          <a:xfrm rot="154207">
            <a:off x="1488217" y="2983320"/>
            <a:ext cx="1010216" cy="618874"/>
          </a:xfrm>
          <a:prstGeom prst="roundRect">
            <a:avLst>
              <a:gd name="adj" fmla="val 16667"/>
            </a:avLst>
          </a:prstGeom>
          <a:solidFill>
            <a:schemeClr val="accent3"/>
          </a:solidFill>
          <a:ln w="76200" cap="flat" cmpd="sng">
            <a:solidFill>
              <a:schemeClr val="lt1"/>
            </a:solidFill>
            <a:prstDash val="solid"/>
            <a:round/>
            <a:headEnd type="none" w="sm" len="sm"/>
            <a:tailEnd type="none" w="sm" len="sm"/>
          </a:ln>
          <a:effectLst>
            <a:outerShdw dist="19050" dir="5400000" algn="bl" rotWithShape="0">
              <a:schemeClr val="accent5">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7" name="Google Shape;25787;p71">
            <a:hlinkClick r:id="" action="ppaction://noaction"/>
          </p:cNvPr>
          <p:cNvSpPr/>
          <p:nvPr/>
        </p:nvSpPr>
        <p:spPr>
          <a:xfrm rot="-51275">
            <a:off x="4083394" y="2983537"/>
            <a:ext cx="1005712" cy="618441"/>
          </a:xfrm>
          <a:prstGeom prst="roundRect">
            <a:avLst>
              <a:gd name="adj" fmla="val 16667"/>
            </a:avLst>
          </a:prstGeom>
          <a:solidFill>
            <a:schemeClr val="accent5"/>
          </a:solidFill>
          <a:ln w="76200" cap="flat" cmpd="sng">
            <a:solidFill>
              <a:schemeClr val="lt1"/>
            </a:solidFill>
            <a:prstDash val="solid"/>
            <a:round/>
            <a:headEnd type="none" w="sm" len="sm"/>
            <a:tailEnd type="none" w="sm" len="sm"/>
          </a:ln>
          <a:effectLst>
            <a:outerShdw dist="19050" dir="5400000" algn="bl" rotWithShape="0">
              <a:schemeClr val="accent5">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8" name="Google Shape;25788;p71"/>
          <p:cNvSpPr/>
          <p:nvPr/>
        </p:nvSpPr>
        <p:spPr>
          <a:xfrm rot="154207">
            <a:off x="6645567" y="2983320"/>
            <a:ext cx="1010216" cy="618874"/>
          </a:xfrm>
          <a:prstGeom prst="roundRect">
            <a:avLst>
              <a:gd name="adj" fmla="val 16667"/>
            </a:avLst>
          </a:prstGeom>
          <a:solidFill>
            <a:schemeClr val="accent2"/>
          </a:solidFill>
          <a:ln w="76200" cap="flat" cmpd="sng">
            <a:solidFill>
              <a:schemeClr val="lt1"/>
            </a:solidFill>
            <a:prstDash val="solid"/>
            <a:round/>
            <a:headEnd type="none" w="sm" len="sm"/>
            <a:tailEnd type="none" w="sm" len="sm"/>
          </a:ln>
          <a:effectLst>
            <a:outerShdw dist="19050" dir="5400000" algn="bl" rotWithShape="0">
              <a:schemeClr val="accent5">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9" name="Google Shape;25789;p71">
            <a:hlinkClick r:id="rId4" action="ppaction://hlinksldjump"/>
          </p:cNvPr>
          <p:cNvSpPr/>
          <p:nvPr/>
        </p:nvSpPr>
        <p:spPr>
          <a:xfrm rot="154207">
            <a:off x="2791804" y="1285271"/>
            <a:ext cx="1010216" cy="618874"/>
          </a:xfrm>
          <a:prstGeom prst="roundRect">
            <a:avLst>
              <a:gd name="adj" fmla="val 16667"/>
            </a:avLst>
          </a:prstGeom>
          <a:solidFill>
            <a:schemeClr val="lt2"/>
          </a:solidFill>
          <a:ln w="76200" cap="flat" cmpd="sng">
            <a:solidFill>
              <a:schemeClr val="lt1"/>
            </a:solidFill>
            <a:prstDash val="solid"/>
            <a:round/>
            <a:headEnd type="none" w="sm" len="sm"/>
            <a:tailEnd type="none" w="sm" len="sm"/>
          </a:ln>
          <a:effectLst>
            <a:outerShdw dist="19050" dir="5400000" algn="bl" rotWithShape="0">
              <a:schemeClr val="accent5">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0" name="Google Shape;25790;p7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TABLE OF CONTENTS</a:t>
            </a:r>
            <a:endParaRPr sz="2800" dirty="0"/>
          </a:p>
        </p:txBody>
      </p:sp>
      <p:sp>
        <p:nvSpPr>
          <p:cNvPr id="25791" name="Google Shape;25791;p71">
            <a:hlinkClick r:id="rId4" action="ppaction://hlinksldjump"/>
          </p:cNvPr>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rId4" action="ppaction://hlinksldjump"/>
              </a:rPr>
              <a:t>01</a:t>
            </a:r>
            <a:endParaRPr/>
          </a:p>
        </p:txBody>
      </p:sp>
      <p:sp>
        <p:nvSpPr>
          <p:cNvPr id="25792" name="Google Shape;25792;p71">
            <a:hlinkClick r:id="rId4" action="ppaction://hlinksldjump"/>
          </p:cNvPr>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dirty="0">
                <a:solidFill>
                  <a:schemeClr val="tx1"/>
                </a:solidFill>
                <a:uFill>
                  <a:noFill/>
                </a:uFill>
              </a:rPr>
              <a:t>INTRODUCTION</a:t>
            </a:r>
            <a:endParaRPr dirty="0">
              <a:solidFill>
                <a:schemeClr val="tx1"/>
              </a:solidFill>
            </a:endParaRPr>
          </a:p>
        </p:txBody>
      </p:sp>
      <p:sp>
        <p:nvSpPr>
          <p:cNvPr id="25795" name="Google Shape;25795;p71">
            <a:hlinkClick r:id="rId3" action="ppaction://hlinksldjump"/>
          </p:cNvPr>
          <p:cNvSpPr txBox="1">
            <a:spLocks noGrp="1"/>
          </p:cNvSpPr>
          <p:nvPr>
            <p:ph type="subTitle" idx="3"/>
          </p:nvPr>
        </p:nvSpPr>
        <p:spPr>
          <a:xfrm>
            <a:off x="4505603" y="1966809"/>
            <a:ext cx="3337798" cy="663552"/>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2000" dirty="0">
                <a:solidFill>
                  <a:schemeClr val="tx1"/>
                </a:solidFill>
                <a:uFill>
                  <a:noFill/>
                </a:uFill>
                <a:latin typeface="Fredoka One" panose="02000000000000000000" pitchFamily="2" charset="0"/>
              </a:rPr>
              <a:t>PROBLEM STATEMENT</a:t>
            </a:r>
            <a:endParaRPr sz="2000" dirty="0">
              <a:solidFill>
                <a:schemeClr val="tx1"/>
              </a:solidFill>
              <a:latin typeface="Fredoka One" panose="02000000000000000000" pitchFamily="2" charset="0"/>
            </a:endParaRPr>
          </a:p>
        </p:txBody>
      </p:sp>
      <p:sp>
        <p:nvSpPr>
          <p:cNvPr id="25794" name="Google Shape;25794;p71">
            <a:hlinkClick r:id="rId3" action="ppaction://hlinksldjump"/>
          </p:cNvPr>
          <p:cNvSpPr txBox="1">
            <a:spLocks noGrp="1"/>
          </p:cNvSpPr>
          <p:nvPr>
            <p:ph type="title" idx="4"/>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rId3" action="ppaction://hlinksldjump"/>
              </a:rPr>
              <a:t>02</a:t>
            </a:r>
            <a:endParaRPr/>
          </a:p>
        </p:txBody>
      </p:sp>
      <p:sp>
        <p:nvSpPr>
          <p:cNvPr id="25798" name="Google Shape;25798;p71">
            <a:hlinkClick r:id="" action="ppaction://noaction"/>
          </p:cNvPr>
          <p:cNvSpPr txBox="1">
            <a:spLocks noGrp="1"/>
          </p:cNvSpPr>
          <p:nvPr>
            <p:ph type="subTitle" idx="5"/>
          </p:nvPr>
        </p:nvSpPr>
        <p:spPr>
          <a:xfrm>
            <a:off x="632486" y="3750758"/>
            <a:ext cx="2560200" cy="1101885"/>
          </a:xfrm>
          <a:prstGeom prst="rect">
            <a:avLst/>
          </a:prstGeom>
        </p:spPr>
        <p:txBody>
          <a:bodyPr spcFirstLastPara="1" wrap="square" lIns="91425" tIns="91425" rIns="91425" bIns="91425" anchor="ctr" anchorCtr="0">
            <a:noAutofit/>
          </a:bodyPr>
          <a:lstStyle/>
          <a:p>
            <a:pPr marL="0" lvl="0" indent="0">
              <a:spcAft>
                <a:spcPts val="1200"/>
              </a:spcAft>
            </a:pPr>
            <a:r>
              <a:rPr lang="en-IN" dirty="0">
                <a:solidFill>
                  <a:schemeClr val="tx1"/>
                </a:solidFill>
              </a:rPr>
              <a:t>ENTITY RELATIONSHIP DIAGRAM</a:t>
            </a:r>
          </a:p>
        </p:txBody>
      </p:sp>
      <p:sp>
        <p:nvSpPr>
          <p:cNvPr id="25801" name="Google Shape;25801;p71">
            <a:hlinkClick r:id="" action="ppaction://noaction"/>
          </p:cNvPr>
          <p:cNvSpPr txBox="1">
            <a:spLocks noGrp="1"/>
          </p:cNvSpPr>
          <p:nvPr>
            <p:ph type="subTitle" idx="6"/>
          </p:nvPr>
        </p:nvSpPr>
        <p:spPr>
          <a:xfrm>
            <a:off x="3360393" y="3750758"/>
            <a:ext cx="2423100" cy="548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2000" dirty="0">
                <a:solidFill>
                  <a:schemeClr val="tx1"/>
                </a:solidFill>
                <a:latin typeface="Fredoka One" panose="02000000000000000000" pitchFamily="2" charset="0"/>
              </a:rPr>
              <a:t>DATASETS</a:t>
            </a:r>
            <a:endParaRPr sz="2000" dirty="0">
              <a:solidFill>
                <a:schemeClr val="tx1"/>
              </a:solidFill>
              <a:latin typeface="Fredoka One" panose="02000000000000000000" pitchFamily="2" charset="0"/>
            </a:endParaRPr>
          </a:p>
        </p:txBody>
      </p:sp>
      <p:sp>
        <p:nvSpPr>
          <p:cNvPr id="25797" name="Google Shape;25797;p71">
            <a:hlinkClick r:id="" action="ppaction://noaction"/>
          </p:cNvPr>
          <p:cNvSpPr txBox="1">
            <a:spLocks noGrp="1"/>
          </p:cNvSpPr>
          <p:nvPr>
            <p:ph type="title" idx="7"/>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 action="ppaction://noaction"/>
              </a:rPr>
              <a:t>03</a:t>
            </a:r>
            <a:endParaRPr/>
          </a:p>
        </p:txBody>
      </p:sp>
      <p:sp>
        <p:nvSpPr>
          <p:cNvPr id="25804" name="Google Shape;25804;p71"/>
          <p:cNvSpPr txBox="1">
            <a:spLocks noGrp="1"/>
          </p:cNvSpPr>
          <p:nvPr>
            <p:ph type="subTitle" idx="8"/>
          </p:nvPr>
        </p:nvSpPr>
        <p:spPr>
          <a:xfrm>
            <a:off x="5861338" y="3792360"/>
            <a:ext cx="2560200" cy="323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IN" dirty="0">
                <a:solidFill>
                  <a:schemeClr val="tx1"/>
                </a:solidFill>
              </a:rPr>
              <a:t>INSIGHTS</a:t>
            </a:r>
            <a:endParaRPr dirty="0">
              <a:solidFill>
                <a:schemeClr val="tx1"/>
              </a:solidFill>
            </a:endParaRPr>
          </a:p>
        </p:txBody>
      </p:sp>
      <p:sp>
        <p:nvSpPr>
          <p:cNvPr id="25800" name="Google Shape;25800;p71">
            <a:hlinkClick r:id="" action="ppaction://noaction"/>
          </p:cNvPr>
          <p:cNvSpPr txBox="1">
            <a:spLocks noGrp="1"/>
          </p:cNvSpPr>
          <p:nvPr>
            <p:ph type="title" idx="13"/>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 action="ppaction://noaction"/>
              </a:rPr>
              <a:t>04</a:t>
            </a:r>
            <a:endParaRPr/>
          </a:p>
        </p:txBody>
      </p:sp>
      <p:sp>
        <p:nvSpPr>
          <p:cNvPr id="25803" name="Google Shape;25803;p71"/>
          <p:cNvSpPr txBox="1">
            <a:spLocks noGrp="1"/>
          </p:cNvSpPr>
          <p:nvPr>
            <p:ph type="title" idx="16"/>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rPr>
              <a:t>05</a:t>
            </a:r>
            <a:endParaRPr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333"/>
        <p:cNvGrpSpPr/>
        <p:nvPr/>
      </p:nvGrpSpPr>
      <p:grpSpPr>
        <a:xfrm>
          <a:off x="0" y="0"/>
          <a:ext cx="0" cy="0"/>
          <a:chOff x="0" y="0"/>
          <a:chExt cx="0" cy="0"/>
        </a:xfrm>
      </p:grpSpPr>
      <p:sp>
        <p:nvSpPr>
          <p:cNvPr id="29334" name="Google Shape;29334;p98"/>
          <p:cNvSpPr/>
          <p:nvPr/>
        </p:nvSpPr>
        <p:spPr>
          <a:xfrm rot="18300">
            <a:off x="598094" y="424476"/>
            <a:ext cx="8212025" cy="919930"/>
          </a:xfrm>
          <a:prstGeom prst="roundRect">
            <a:avLst>
              <a:gd name="adj" fmla="val 16667"/>
            </a:avLst>
          </a:prstGeom>
          <a:solidFill>
            <a:schemeClr val="accent1"/>
          </a:solidFill>
          <a:ln w="76200" cap="flat" cmpd="sng">
            <a:solidFill>
              <a:schemeClr val="lt1"/>
            </a:solidFill>
            <a:prstDash val="solid"/>
            <a:round/>
            <a:headEnd type="none" w="sm" len="sm"/>
            <a:tailEnd type="none" w="sm" len="sm"/>
          </a:ln>
          <a:effectLst>
            <a:outerShdw dist="19050" dir="5400000" algn="bl" rotWithShape="0">
              <a:schemeClr val="accent5">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5" name="Google Shape;29335;p98"/>
          <p:cNvSpPr txBox="1">
            <a:spLocks noGrp="1"/>
          </p:cNvSpPr>
          <p:nvPr>
            <p:ph type="title"/>
          </p:nvPr>
        </p:nvSpPr>
        <p:spPr>
          <a:xfrm>
            <a:off x="753116" y="665974"/>
            <a:ext cx="77175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BONUS QUESTIONS – RANK ALL THE THINGS</a:t>
            </a:r>
            <a:endParaRPr sz="2800" dirty="0"/>
          </a:p>
        </p:txBody>
      </p:sp>
      <p:pic>
        <p:nvPicPr>
          <p:cNvPr id="19" name="Picture 18">
            <a:extLst>
              <a:ext uri="{FF2B5EF4-FFF2-40B4-BE49-F238E27FC236}">
                <a16:creationId xmlns:a16="http://schemas.microsoft.com/office/drawing/2014/main" id="{92DDDCE0-CD6D-9DEC-36FC-B1B8112C7A7A}"/>
              </a:ext>
            </a:extLst>
          </p:cNvPr>
          <p:cNvPicPr>
            <a:picLocks noChangeAspect="1"/>
          </p:cNvPicPr>
          <p:nvPr/>
        </p:nvPicPr>
        <p:blipFill>
          <a:blip r:embed="rId3"/>
          <a:stretch>
            <a:fillRect/>
          </a:stretch>
        </p:blipFill>
        <p:spPr>
          <a:xfrm>
            <a:off x="2974554" y="1573965"/>
            <a:ext cx="5837956" cy="3317809"/>
          </a:xfrm>
          <a:prstGeom prst="rect">
            <a:avLst/>
          </a:prstGeom>
          <a:ln>
            <a:solidFill>
              <a:schemeClr val="tx1"/>
            </a:solidFill>
          </a:ln>
        </p:spPr>
      </p:pic>
      <p:pic>
        <p:nvPicPr>
          <p:cNvPr id="6" name="Picture 5">
            <a:extLst>
              <a:ext uri="{FF2B5EF4-FFF2-40B4-BE49-F238E27FC236}">
                <a16:creationId xmlns:a16="http://schemas.microsoft.com/office/drawing/2014/main" id="{87DE40A3-A023-3ED1-4C42-140D8BD41E8B}"/>
              </a:ext>
            </a:extLst>
          </p:cNvPr>
          <p:cNvPicPr>
            <a:picLocks noChangeAspect="1"/>
          </p:cNvPicPr>
          <p:nvPr/>
        </p:nvPicPr>
        <p:blipFill>
          <a:blip r:embed="rId4">
            <a:clrChange>
              <a:clrFrom>
                <a:srgbClr val="F8F8F8"/>
              </a:clrFrom>
              <a:clrTo>
                <a:srgbClr val="F8F8F8">
                  <a:alpha val="0"/>
                </a:srgbClr>
              </a:clrTo>
            </a:clrChange>
          </a:blip>
          <a:stretch>
            <a:fillRect/>
          </a:stretch>
        </p:blipFill>
        <p:spPr>
          <a:xfrm>
            <a:off x="753116" y="1905776"/>
            <a:ext cx="1928813" cy="25717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E8EC09-B96C-C30F-AD4C-63B26A68FF76}"/>
              </a:ext>
            </a:extLst>
          </p:cNvPr>
          <p:cNvPicPr>
            <a:picLocks noChangeAspect="1"/>
          </p:cNvPicPr>
          <p:nvPr/>
        </p:nvPicPr>
        <p:blipFill>
          <a:blip r:embed="rId2"/>
          <a:stretch>
            <a:fillRect/>
          </a:stretch>
        </p:blipFill>
        <p:spPr>
          <a:xfrm>
            <a:off x="730181" y="769459"/>
            <a:ext cx="4889640" cy="3934934"/>
          </a:xfrm>
          <a:prstGeom prst="rect">
            <a:avLst/>
          </a:prstGeom>
          <a:ln>
            <a:solidFill>
              <a:schemeClr val="tx1"/>
            </a:solidFill>
          </a:ln>
        </p:spPr>
      </p:pic>
      <p:pic>
        <p:nvPicPr>
          <p:cNvPr id="8" name="Picture 7">
            <a:extLst>
              <a:ext uri="{FF2B5EF4-FFF2-40B4-BE49-F238E27FC236}">
                <a16:creationId xmlns:a16="http://schemas.microsoft.com/office/drawing/2014/main" id="{DC2A97E5-AAD0-20E4-149D-552BA78BEDA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261378" y="1743491"/>
            <a:ext cx="2152441" cy="1986869"/>
          </a:xfrm>
          <a:prstGeom prst="rect">
            <a:avLst/>
          </a:prstGeom>
        </p:spPr>
      </p:pic>
    </p:spTree>
    <p:extLst>
      <p:ext uri="{BB962C8B-B14F-4D97-AF65-F5344CB8AC3E}">
        <p14:creationId xmlns:p14="http://schemas.microsoft.com/office/powerpoint/2010/main" val="25645642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221"/>
        <p:cNvGrpSpPr/>
        <p:nvPr/>
      </p:nvGrpSpPr>
      <p:grpSpPr>
        <a:xfrm>
          <a:off x="0" y="0"/>
          <a:ext cx="0" cy="0"/>
          <a:chOff x="0" y="0"/>
          <a:chExt cx="0" cy="0"/>
        </a:xfrm>
      </p:grpSpPr>
      <p:sp>
        <p:nvSpPr>
          <p:cNvPr id="31222" name="Google Shape;31222;p105"/>
          <p:cNvSpPr/>
          <p:nvPr/>
        </p:nvSpPr>
        <p:spPr>
          <a:xfrm rot="-18300" flipH="1">
            <a:off x="598837" y="423771"/>
            <a:ext cx="7946213" cy="641708"/>
          </a:xfrm>
          <a:prstGeom prst="roundRect">
            <a:avLst>
              <a:gd name="adj" fmla="val 16667"/>
            </a:avLst>
          </a:prstGeom>
          <a:solidFill>
            <a:schemeClr val="accent1"/>
          </a:solidFill>
          <a:ln w="76200" cap="flat" cmpd="sng">
            <a:solidFill>
              <a:schemeClr val="lt1"/>
            </a:solidFill>
            <a:prstDash val="solid"/>
            <a:round/>
            <a:headEnd type="none" w="sm" len="sm"/>
            <a:tailEnd type="none" w="sm" len="sm"/>
          </a:ln>
          <a:effectLst>
            <a:outerShdw dist="19050" dir="5400000" algn="bl" rotWithShape="0">
              <a:schemeClr val="accent5">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23" name="Google Shape;31223;p10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t>Key Insights from the Case Study</a:t>
            </a:r>
            <a:endParaRPr sz="2800" dirty="0"/>
          </a:p>
        </p:txBody>
      </p:sp>
      <p:sp>
        <p:nvSpPr>
          <p:cNvPr id="16" name="TextBox 15">
            <a:extLst>
              <a:ext uri="{FF2B5EF4-FFF2-40B4-BE49-F238E27FC236}">
                <a16:creationId xmlns:a16="http://schemas.microsoft.com/office/drawing/2014/main" id="{BF21AC63-0A05-3327-EF01-DA71B243AD0D}"/>
              </a:ext>
            </a:extLst>
          </p:cNvPr>
          <p:cNvSpPr txBox="1"/>
          <p:nvPr/>
        </p:nvSpPr>
        <p:spPr>
          <a:xfrm>
            <a:off x="2912815" y="1372346"/>
            <a:ext cx="5633887" cy="3231654"/>
          </a:xfrm>
          <a:prstGeom prst="rect">
            <a:avLst/>
          </a:prstGeom>
          <a:noFill/>
        </p:spPr>
        <p:txBody>
          <a:bodyPr wrap="square" rtlCol="0">
            <a:spAutoFit/>
          </a:bodyPr>
          <a:lstStyle/>
          <a:p>
            <a:pPr marL="342900" lvl="0" indent="-342900" eaLnBrk="0" fontAlgn="base" hangingPunct="0">
              <a:spcBef>
                <a:spcPct val="0"/>
              </a:spcBef>
              <a:spcAft>
                <a:spcPct val="0"/>
              </a:spcAft>
              <a:buClrTx/>
              <a:buFont typeface="+mj-lt"/>
              <a:buAutoNum type="arabicPeriod"/>
            </a:pPr>
            <a:r>
              <a:rPr lang="en-US" altLang="en-US" sz="1700" dirty="0">
                <a:solidFill>
                  <a:schemeClr val="tx1"/>
                </a:solidFill>
                <a:latin typeface="Varela Round" panose="00000500000000000000" pitchFamily="2" charset="-79"/>
                <a:cs typeface="Varela Round" panose="00000500000000000000" pitchFamily="2" charset="-79"/>
              </a:rPr>
              <a:t>Customer A spent the most at the restaurant, totaling $76, followed by Customer B with $74, and Customer C with $36.</a:t>
            </a:r>
          </a:p>
          <a:p>
            <a:pPr marL="342900" lvl="0" indent="-342900" eaLnBrk="0" fontAlgn="base" hangingPunct="0">
              <a:spcBef>
                <a:spcPct val="0"/>
              </a:spcBef>
              <a:spcAft>
                <a:spcPct val="0"/>
              </a:spcAft>
              <a:buClrTx/>
              <a:buFont typeface="+mj-lt"/>
              <a:buAutoNum type="arabicPeriod"/>
            </a:pPr>
            <a:endParaRPr lang="en-US" altLang="en-US" sz="1700" dirty="0">
              <a:solidFill>
                <a:schemeClr val="tx1"/>
              </a:solidFill>
              <a:latin typeface="Varela Round" panose="00000500000000000000" pitchFamily="2" charset="-79"/>
              <a:cs typeface="Varela Round" panose="00000500000000000000" pitchFamily="2" charset="-79"/>
            </a:endParaRPr>
          </a:p>
          <a:p>
            <a:pPr marL="342900" lvl="0" indent="-342900" eaLnBrk="0" fontAlgn="base" hangingPunct="0">
              <a:spcBef>
                <a:spcPct val="0"/>
              </a:spcBef>
              <a:spcAft>
                <a:spcPct val="0"/>
              </a:spcAft>
              <a:buClrTx/>
              <a:buFont typeface="+mj-lt"/>
              <a:buAutoNum type="arabicPeriod"/>
            </a:pPr>
            <a:r>
              <a:rPr lang="en-US" altLang="en-US" sz="1700" dirty="0">
                <a:solidFill>
                  <a:schemeClr val="tx1"/>
                </a:solidFill>
                <a:latin typeface="Varela Round" panose="00000500000000000000" pitchFamily="2" charset="-79"/>
                <a:cs typeface="Varela Round" panose="00000500000000000000" pitchFamily="2" charset="-79"/>
              </a:rPr>
              <a:t>Customer B visited the restaurant the most frequently.</a:t>
            </a:r>
          </a:p>
          <a:p>
            <a:pPr marL="342900" lvl="0" indent="-342900" eaLnBrk="0" fontAlgn="base" hangingPunct="0">
              <a:spcBef>
                <a:spcPct val="0"/>
              </a:spcBef>
              <a:spcAft>
                <a:spcPct val="0"/>
              </a:spcAft>
              <a:buClrTx/>
              <a:buFont typeface="+mj-lt"/>
              <a:buAutoNum type="arabicPeriod"/>
            </a:pPr>
            <a:endParaRPr lang="en-US" altLang="en-US" sz="1700" dirty="0">
              <a:solidFill>
                <a:schemeClr val="tx1"/>
              </a:solidFill>
              <a:latin typeface="Varela Round" panose="00000500000000000000" pitchFamily="2" charset="-79"/>
              <a:cs typeface="Varela Round" panose="00000500000000000000" pitchFamily="2" charset="-79"/>
            </a:endParaRPr>
          </a:p>
          <a:p>
            <a:pPr marL="342900" lvl="0" indent="-342900" eaLnBrk="0" fontAlgn="base" hangingPunct="0">
              <a:spcBef>
                <a:spcPct val="0"/>
              </a:spcBef>
              <a:spcAft>
                <a:spcPct val="0"/>
              </a:spcAft>
              <a:buClrTx/>
              <a:buFont typeface="+mj-lt"/>
              <a:buAutoNum type="arabicPeriod"/>
            </a:pPr>
            <a:r>
              <a:rPr lang="en-US" altLang="en-US" sz="1700" dirty="0">
                <a:solidFill>
                  <a:schemeClr val="tx1"/>
                </a:solidFill>
                <a:latin typeface="Varela Round" panose="00000500000000000000" pitchFamily="2" charset="-79"/>
                <a:cs typeface="Varela Round" panose="00000500000000000000" pitchFamily="2" charset="-79"/>
              </a:rPr>
              <a:t>Ramen is the most purchased item on the menu.</a:t>
            </a:r>
          </a:p>
          <a:p>
            <a:pPr marL="342900" lvl="0" indent="-342900" eaLnBrk="0" fontAlgn="base" hangingPunct="0">
              <a:spcBef>
                <a:spcPct val="0"/>
              </a:spcBef>
              <a:spcAft>
                <a:spcPct val="0"/>
              </a:spcAft>
              <a:buClrTx/>
              <a:buFont typeface="+mj-lt"/>
              <a:buAutoNum type="arabicPeriod"/>
            </a:pPr>
            <a:endParaRPr lang="en-US" altLang="en-US" sz="1700" dirty="0">
              <a:solidFill>
                <a:schemeClr val="tx1"/>
              </a:solidFill>
              <a:latin typeface="Varela Round" panose="00000500000000000000" pitchFamily="2" charset="-79"/>
              <a:cs typeface="Varela Round" panose="00000500000000000000" pitchFamily="2" charset="-79"/>
            </a:endParaRPr>
          </a:p>
          <a:p>
            <a:pPr marL="342900" lvl="0" indent="-342900" eaLnBrk="0" fontAlgn="base" hangingPunct="0">
              <a:spcBef>
                <a:spcPct val="0"/>
              </a:spcBef>
              <a:spcAft>
                <a:spcPct val="0"/>
              </a:spcAft>
              <a:buClrTx/>
              <a:buFont typeface="+mj-lt"/>
              <a:buAutoNum type="arabicPeriod"/>
            </a:pPr>
            <a:r>
              <a:rPr lang="en-US" altLang="en-US" sz="1700" dirty="0">
                <a:solidFill>
                  <a:schemeClr val="tx1"/>
                </a:solidFill>
                <a:latin typeface="Varela Round" panose="00000500000000000000" pitchFamily="2" charset="-79"/>
                <a:cs typeface="Varela Round" panose="00000500000000000000" pitchFamily="2" charset="-79"/>
              </a:rPr>
              <a:t>Customer B has the highest loyalty points with 940, followed </a:t>
            </a:r>
            <a:r>
              <a:rPr kumimoji="0" lang="en-US" altLang="en-US" sz="1700" b="0" i="0" u="none" strike="noStrike" cap="none" normalizeH="0" baseline="0" dirty="0">
                <a:ln>
                  <a:noFill/>
                </a:ln>
                <a:solidFill>
                  <a:schemeClr val="tx1"/>
                </a:solidFill>
                <a:effectLst/>
                <a:latin typeface="Varela Round" panose="00000500000000000000" pitchFamily="2" charset="-79"/>
                <a:cs typeface="Varela Round" panose="00000500000000000000" pitchFamily="2" charset="-79"/>
              </a:rPr>
              <a:t>by Customer A with 860, and Customer C with 360. </a:t>
            </a:r>
          </a:p>
        </p:txBody>
      </p:sp>
      <p:pic>
        <p:nvPicPr>
          <p:cNvPr id="5" name="Picture 4">
            <a:extLst>
              <a:ext uri="{FF2B5EF4-FFF2-40B4-BE49-F238E27FC236}">
                <a16:creationId xmlns:a16="http://schemas.microsoft.com/office/drawing/2014/main" id="{401D915D-5ED0-247B-C9A1-3E72DA086FD8}"/>
              </a:ext>
            </a:extLst>
          </p:cNvPr>
          <p:cNvPicPr>
            <a:picLocks noChangeAspect="1"/>
          </p:cNvPicPr>
          <p:nvPr/>
        </p:nvPicPr>
        <p:blipFill>
          <a:blip r:embed="rId3"/>
          <a:stretch>
            <a:fillRect/>
          </a:stretch>
        </p:blipFill>
        <p:spPr>
          <a:xfrm>
            <a:off x="463825" y="1735428"/>
            <a:ext cx="2330864" cy="20814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079"/>
        <p:cNvGrpSpPr/>
        <p:nvPr/>
      </p:nvGrpSpPr>
      <p:grpSpPr>
        <a:xfrm>
          <a:off x="0" y="0"/>
          <a:ext cx="0" cy="0"/>
          <a:chOff x="0" y="0"/>
          <a:chExt cx="0" cy="0"/>
        </a:xfrm>
      </p:grpSpPr>
      <p:sp>
        <p:nvSpPr>
          <p:cNvPr id="33083" name="Google Shape;33083;p129"/>
          <p:cNvSpPr/>
          <p:nvPr/>
        </p:nvSpPr>
        <p:spPr>
          <a:xfrm rot="-18415" flipH="1">
            <a:off x="2242161" y="2035355"/>
            <a:ext cx="4704367" cy="855912"/>
          </a:xfrm>
          <a:prstGeom prst="roundRect">
            <a:avLst>
              <a:gd name="adj" fmla="val 16667"/>
            </a:avLst>
          </a:prstGeom>
          <a:solidFill>
            <a:schemeClr val="lt2"/>
          </a:solidFill>
          <a:ln w="76200" cap="flat" cmpd="sng">
            <a:solidFill>
              <a:schemeClr val="lt1"/>
            </a:solidFill>
            <a:prstDash val="solid"/>
            <a:round/>
            <a:headEnd type="none" w="sm" len="sm"/>
            <a:tailEnd type="none" w="sm" len="sm"/>
          </a:ln>
          <a:effectLst>
            <a:outerShdw dist="19050" dir="5400000" algn="bl" rotWithShape="0">
              <a:schemeClr val="accent5">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4" name="Google Shape;33084;p129"/>
          <p:cNvSpPr txBox="1">
            <a:spLocks noGrp="1"/>
          </p:cNvSpPr>
          <p:nvPr>
            <p:ph type="ctrTitle"/>
          </p:nvPr>
        </p:nvSpPr>
        <p:spPr>
          <a:xfrm>
            <a:off x="2831720" y="2083609"/>
            <a:ext cx="3478800" cy="74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THANKS!</a:t>
            </a:r>
            <a:endParaRPr dirty="0">
              <a:solidFill>
                <a:schemeClr val="lt1"/>
              </a:solidFill>
            </a:endParaRPr>
          </a:p>
        </p:txBody>
      </p:sp>
      <p:pic>
        <p:nvPicPr>
          <p:cNvPr id="6" name="Picture 5">
            <a:extLst>
              <a:ext uri="{FF2B5EF4-FFF2-40B4-BE49-F238E27FC236}">
                <a16:creationId xmlns:a16="http://schemas.microsoft.com/office/drawing/2014/main" id="{A25FBA02-8B96-8544-D6CA-1DC0675740C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4537" y="168896"/>
            <a:ext cx="3176337" cy="1619932"/>
          </a:xfrm>
          <a:prstGeom prst="rect">
            <a:avLst/>
          </a:prstGeom>
        </p:spPr>
      </p:pic>
      <p:pic>
        <p:nvPicPr>
          <p:cNvPr id="12" name="Picture 11">
            <a:extLst>
              <a:ext uri="{FF2B5EF4-FFF2-40B4-BE49-F238E27FC236}">
                <a16:creationId xmlns:a16="http://schemas.microsoft.com/office/drawing/2014/main" id="{09BE7795-64A4-0709-C2FE-8D3E3665134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699133" y="2571750"/>
            <a:ext cx="2427370" cy="24273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861"/>
        <p:cNvGrpSpPr/>
        <p:nvPr/>
      </p:nvGrpSpPr>
      <p:grpSpPr>
        <a:xfrm>
          <a:off x="0" y="0"/>
          <a:ext cx="0" cy="0"/>
          <a:chOff x="0" y="0"/>
          <a:chExt cx="0" cy="0"/>
        </a:xfrm>
      </p:grpSpPr>
      <p:sp>
        <p:nvSpPr>
          <p:cNvPr id="25862" name="Google Shape;25862;p73"/>
          <p:cNvSpPr/>
          <p:nvPr/>
        </p:nvSpPr>
        <p:spPr>
          <a:xfrm rot="-18240" flipH="1">
            <a:off x="1619939" y="521753"/>
            <a:ext cx="5371576" cy="641708"/>
          </a:xfrm>
          <a:prstGeom prst="roundRect">
            <a:avLst>
              <a:gd name="adj" fmla="val 16667"/>
            </a:avLst>
          </a:prstGeom>
          <a:solidFill>
            <a:schemeClr val="accent1"/>
          </a:solidFill>
          <a:ln w="76200" cap="flat" cmpd="sng">
            <a:solidFill>
              <a:schemeClr val="lt1"/>
            </a:solidFill>
            <a:prstDash val="solid"/>
            <a:round/>
            <a:headEnd type="none" w="sm" len="sm"/>
            <a:tailEnd type="none" w="sm" len="sm"/>
          </a:ln>
          <a:effectLst>
            <a:outerShdw dist="19050" dir="5400000" algn="bl" rotWithShape="0">
              <a:schemeClr val="accent5">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3" name="Google Shape;25863;p73"/>
          <p:cNvSpPr txBox="1">
            <a:spLocks noGrp="1"/>
          </p:cNvSpPr>
          <p:nvPr>
            <p:ph type="title"/>
          </p:nvPr>
        </p:nvSpPr>
        <p:spPr>
          <a:xfrm>
            <a:off x="2137109" y="455444"/>
            <a:ext cx="4616100" cy="79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INTRODUCTION</a:t>
            </a:r>
            <a:endParaRPr sz="2800" dirty="0"/>
          </a:p>
        </p:txBody>
      </p:sp>
      <p:sp>
        <p:nvSpPr>
          <p:cNvPr id="25864" name="Google Shape;25864;p73"/>
          <p:cNvSpPr txBox="1">
            <a:spLocks noGrp="1"/>
          </p:cNvSpPr>
          <p:nvPr>
            <p:ph type="subTitle" idx="1"/>
          </p:nvPr>
        </p:nvSpPr>
        <p:spPr>
          <a:xfrm>
            <a:off x="1719297" y="1532000"/>
            <a:ext cx="5326800" cy="303433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Danny loves Japanese food and in early 2021, he opened a small restaurant called Danny’s Diner. He serves his three favorite dishes: sushi, curry, and ramen. However, running the restaurant has been challenging, and Danny needs help to keep it going. Although he has collected some basic data from the first few months of operation, he isn't sure how to use it to improve his business. That’s where we come in! Our goal is to analyze this data to provide insights and strategies that will help Danny’s Diner thrive.</a:t>
            </a:r>
            <a:endParaRPr dirty="0"/>
          </a:p>
        </p:txBody>
      </p:sp>
      <p:pic>
        <p:nvPicPr>
          <p:cNvPr id="5" name="Picture 4">
            <a:extLst>
              <a:ext uri="{FF2B5EF4-FFF2-40B4-BE49-F238E27FC236}">
                <a16:creationId xmlns:a16="http://schemas.microsoft.com/office/drawing/2014/main" id="{785E788C-6D3A-B8D4-7211-A009CACF9271}"/>
              </a:ext>
            </a:extLst>
          </p:cNvPr>
          <p:cNvPicPr>
            <a:picLocks noChangeAspect="1"/>
          </p:cNvPicPr>
          <p:nvPr/>
        </p:nvPicPr>
        <p:blipFill>
          <a:blip r:embed="rId3"/>
          <a:stretch>
            <a:fillRect/>
          </a:stretch>
        </p:blipFill>
        <p:spPr>
          <a:xfrm>
            <a:off x="7065112" y="111994"/>
            <a:ext cx="1793006" cy="1793006"/>
          </a:xfrm>
          <a:prstGeom prst="rect">
            <a:avLst/>
          </a:prstGeom>
        </p:spPr>
      </p:pic>
      <p:pic>
        <p:nvPicPr>
          <p:cNvPr id="7" name="Picture 6">
            <a:extLst>
              <a:ext uri="{FF2B5EF4-FFF2-40B4-BE49-F238E27FC236}">
                <a16:creationId xmlns:a16="http://schemas.microsoft.com/office/drawing/2014/main" id="{44D880FA-1848-985F-153D-9D8E0B0AC3F3}"/>
              </a:ext>
            </a:extLst>
          </p:cNvPr>
          <p:cNvPicPr>
            <a:picLocks noChangeAspect="1"/>
          </p:cNvPicPr>
          <p:nvPr/>
        </p:nvPicPr>
        <p:blipFill>
          <a:blip r:embed="rId4">
            <a:clrChange>
              <a:clrFrom>
                <a:srgbClr val="F4B268"/>
              </a:clrFrom>
              <a:clrTo>
                <a:srgbClr val="F4B268">
                  <a:alpha val="0"/>
                </a:srgbClr>
              </a:clrTo>
            </a:clrChange>
          </a:blip>
          <a:stretch>
            <a:fillRect/>
          </a:stretch>
        </p:blipFill>
        <p:spPr>
          <a:xfrm>
            <a:off x="34960" y="3165357"/>
            <a:ext cx="1684337" cy="168433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952"/>
        <p:cNvGrpSpPr/>
        <p:nvPr/>
      </p:nvGrpSpPr>
      <p:grpSpPr>
        <a:xfrm>
          <a:off x="0" y="0"/>
          <a:ext cx="0" cy="0"/>
          <a:chOff x="0" y="0"/>
          <a:chExt cx="0" cy="0"/>
        </a:xfrm>
      </p:grpSpPr>
      <p:sp>
        <p:nvSpPr>
          <p:cNvPr id="25953" name="Google Shape;25953;p74"/>
          <p:cNvSpPr/>
          <p:nvPr/>
        </p:nvSpPr>
        <p:spPr>
          <a:xfrm rot="-18187" flipH="1">
            <a:off x="1219307" y="359845"/>
            <a:ext cx="6908505" cy="641708"/>
          </a:xfrm>
          <a:prstGeom prst="roundRect">
            <a:avLst>
              <a:gd name="adj" fmla="val 16667"/>
            </a:avLst>
          </a:prstGeom>
          <a:solidFill>
            <a:schemeClr val="accent1"/>
          </a:solidFill>
          <a:ln w="76200" cap="flat" cmpd="sng">
            <a:solidFill>
              <a:schemeClr val="lt1"/>
            </a:solidFill>
            <a:prstDash val="solid"/>
            <a:round/>
            <a:headEnd type="none" w="sm" len="sm"/>
            <a:tailEnd type="none" w="sm" len="sm"/>
          </a:ln>
          <a:effectLst>
            <a:outerShdw dist="19050" dir="5400000" algn="bl" rotWithShape="0">
              <a:schemeClr val="accent5">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4" name="Google Shape;25954;p74"/>
          <p:cNvSpPr txBox="1">
            <a:spLocks noGrp="1"/>
          </p:cNvSpPr>
          <p:nvPr>
            <p:ph type="title"/>
          </p:nvPr>
        </p:nvSpPr>
        <p:spPr>
          <a:xfrm>
            <a:off x="1091968" y="195520"/>
            <a:ext cx="7053589" cy="79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PROBLEM STATEMENT</a:t>
            </a:r>
            <a:endParaRPr sz="2800" dirty="0"/>
          </a:p>
        </p:txBody>
      </p:sp>
      <p:sp>
        <p:nvSpPr>
          <p:cNvPr id="25955" name="Google Shape;25955;p74"/>
          <p:cNvSpPr txBox="1">
            <a:spLocks noGrp="1"/>
          </p:cNvSpPr>
          <p:nvPr>
            <p:ph type="subTitle" idx="1"/>
          </p:nvPr>
        </p:nvSpPr>
        <p:spPr>
          <a:xfrm>
            <a:off x="2155617" y="1385320"/>
            <a:ext cx="6500547" cy="3215819"/>
          </a:xfrm>
          <a:prstGeom prst="rect">
            <a:avLst/>
          </a:prstGeom>
        </p:spPr>
        <p:txBody>
          <a:bodyPr spcFirstLastPara="1" wrap="square" lIns="91425" tIns="91425" rIns="91425" bIns="91425" anchor="t" anchorCtr="0">
            <a:noAutofit/>
          </a:bodyPr>
          <a:lstStyle/>
          <a:p>
            <a:pPr algn="just"/>
            <a:r>
              <a:rPr lang="en-US" dirty="0"/>
              <a:t>Danny wants to leverage his restaurant’s data to better</a:t>
            </a:r>
          </a:p>
          <a:p>
            <a:pPr algn="just"/>
            <a:r>
              <a:rPr lang="en-US" dirty="0"/>
              <a:t>understand his customers. Specifically, he aims to uncover</a:t>
            </a:r>
          </a:p>
          <a:p>
            <a:pPr algn="just"/>
            <a:r>
              <a:rPr lang="en-US" dirty="0"/>
              <a:t>insights about their visiting patterns, spending habits, and</a:t>
            </a:r>
          </a:p>
          <a:p>
            <a:pPr algn="just"/>
            <a:r>
              <a:rPr lang="en-US" dirty="0"/>
              <a:t>favorite menu items. This understanding will enable Danny</a:t>
            </a:r>
          </a:p>
          <a:p>
            <a:pPr algn="just"/>
            <a:r>
              <a:rPr lang="en-US" dirty="0"/>
              <a:t>to enhance customer experiences with personalized</a:t>
            </a:r>
          </a:p>
          <a:p>
            <a:pPr algn="just"/>
            <a:r>
              <a:rPr lang="en-US" dirty="0"/>
              <a:t>services.</a:t>
            </a:r>
          </a:p>
          <a:p>
            <a:pPr algn="just"/>
            <a:endParaRPr lang="en-US" dirty="0"/>
          </a:p>
          <a:p>
            <a:pPr algn="just"/>
            <a:r>
              <a:rPr lang="en-US" dirty="0"/>
              <a:t>Furthermore, Danny seeks assistance in evaluating whether</a:t>
            </a:r>
          </a:p>
          <a:p>
            <a:pPr algn="just"/>
            <a:r>
              <a:rPr lang="en-US" dirty="0"/>
              <a:t>to expand his current customer loyalty program based on</a:t>
            </a:r>
          </a:p>
          <a:p>
            <a:pPr algn="just"/>
            <a:r>
              <a:rPr lang="en-US" dirty="0"/>
              <a:t>these insights. To facilitate easy data analysis for his team,</a:t>
            </a:r>
          </a:p>
          <a:p>
            <a:pPr algn="just"/>
            <a:r>
              <a:rPr lang="en-US" dirty="0"/>
              <a:t>he needs basic datasets prepared without requiring SQL</a:t>
            </a:r>
          </a:p>
          <a:p>
            <a:pPr algn="just"/>
            <a:r>
              <a:rPr lang="en-US" dirty="0"/>
              <a:t>expertise.</a:t>
            </a:r>
          </a:p>
        </p:txBody>
      </p:sp>
      <p:pic>
        <p:nvPicPr>
          <p:cNvPr id="4" name="Picture 3">
            <a:extLst>
              <a:ext uri="{FF2B5EF4-FFF2-40B4-BE49-F238E27FC236}">
                <a16:creationId xmlns:a16="http://schemas.microsoft.com/office/drawing/2014/main" id="{03D9C62F-35EF-5CDE-E1FA-B7A52BC23F3A}"/>
              </a:ext>
            </a:extLst>
          </p:cNvPr>
          <p:cNvPicPr>
            <a:picLocks noChangeAspect="1"/>
          </p:cNvPicPr>
          <p:nvPr/>
        </p:nvPicPr>
        <p:blipFill>
          <a:blip r:embed="rId3">
            <a:clrChange>
              <a:clrFrom>
                <a:srgbClr val="FDF6DC"/>
              </a:clrFrom>
              <a:clrTo>
                <a:srgbClr val="FDF6DC">
                  <a:alpha val="0"/>
                </a:srgbClr>
              </a:clrTo>
            </a:clrChange>
          </a:blip>
          <a:stretch>
            <a:fillRect/>
          </a:stretch>
        </p:blipFill>
        <p:spPr>
          <a:xfrm>
            <a:off x="80313" y="1999046"/>
            <a:ext cx="2274687" cy="16465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5953"/>
                                        </p:tgtEl>
                                        <p:attrNameLst>
                                          <p:attrName>style.visibility</p:attrName>
                                        </p:attrNameLst>
                                      </p:cBhvr>
                                      <p:to>
                                        <p:strVal val="visible"/>
                                      </p:to>
                                    </p:set>
                                    <p:anim calcmode="lin" valueType="num">
                                      <p:cBhvr additive="base">
                                        <p:cTn id="7" dur="1000"/>
                                        <p:tgtEl>
                                          <p:spTgt spid="259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25954"/>
                                        </p:tgtEl>
                                        <p:attrNameLst>
                                          <p:attrName>style.visibility</p:attrName>
                                        </p:attrNameLst>
                                      </p:cBhvr>
                                      <p:to>
                                        <p:strVal val="visible"/>
                                      </p:to>
                                    </p:set>
                                    <p:anim calcmode="lin" valueType="num">
                                      <p:cBhvr additive="base">
                                        <p:cTn id="10" dur="1000"/>
                                        <p:tgtEl>
                                          <p:spTgt spid="25954"/>
                                        </p:tgtEl>
                                        <p:attrNameLst>
                                          <p:attrName>ppt_y</p:attrName>
                                        </p:attrNameLst>
                                      </p:cBhvr>
                                      <p:tavLst>
                                        <p:tav tm="0">
                                          <p:val>
                                            <p:strVal val="#ppt_y-1"/>
                                          </p:val>
                                        </p:tav>
                                        <p:tav tm="100000">
                                          <p:val>
                                            <p:strVal val="#ppt_y"/>
                                          </p:val>
                                        </p:tav>
                                      </p:tavLst>
                                    </p:anim>
                                  </p:childTnLst>
                                </p:cTn>
                              </p:par>
                              <p:par>
                                <p:cTn id="11" presetID="2" presetClass="entr" presetSubtype="2" fill="hold" nodeType="withEffect">
                                  <p:stCondLst>
                                    <p:cond delay="0"/>
                                  </p:stCondLst>
                                  <p:childTnLst>
                                    <p:set>
                                      <p:cBhvr>
                                        <p:cTn id="12" dur="1" fill="hold">
                                          <p:stCondLst>
                                            <p:cond delay="0"/>
                                          </p:stCondLst>
                                        </p:cTn>
                                        <p:tgtEl>
                                          <p:spTgt spid="25955"/>
                                        </p:tgtEl>
                                        <p:attrNameLst>
                                          <p:attrName>style.visibility</p:attrName>
                                        </p:attrNameLst>
                                      </p:cBhvr>
                                      <p:to>
                                        <p:strVal val="visible"/>
                                      </p:to>
                                    </p:set>
                                    <p:anim calcmode="lin" valueType="num">
                                      <p:cBhvr additive="base">
                                        <p:cTn id="13" dur="1000"/>
                                        <p:tgtEl>
                                          <p:spTgt spid="259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23D4-9B7B-5F73-EF38-2DABD73146F7}"/>
              </a:ext>
            </a:extLst>
          </p:cNvPr>
          <p:cNvSpPr>
            <a:spLocks noGrp="1"/>
          </p:cNvSpPr>
          <p:nvPr>
            <p:ph type="title"/>
          </p:nvPr>
        </p:nvSpPr>
        <p:spPr>
          <a:xfrm>
            <a:off x="1413500" y="388184"/>
            <a:ext cx="6316999" cy="4187668"/>
          </a:xfrm>
        </p:spPr>
        <p:txBody>
          <a:bodyPr/>
          <a:lstStyle/>
          <a:p>
            <a:pPr algn="l"/>
            <a:r>
              <a:rPr lang="en-US" sz="1700" dirty="0">
                <a:solidFill>
                  <a:schemeClr val="tx1"/>
                </a:solidFill>
                <a:latin typeface="Varela Round" panose="00000500000000000000" pitchFamily="2" charset="-79"/>
                <a:cs typeface="Varela Round" panose="00000500000000000000" pitchFamily="2" charset="-79"/>
              </a:rPr>
              <a:t>For this case study, Danny has provided three essential datasets: </a:t>
            </a:r>
            <a:br>
              <a:rPr lang="en-US" sz="1700" dirty="0">
                <a:solidFill>
                  <a:schemeClr val="tx1"/>
                </a:solidFill>
                <a:latin typeface="Varela Round" panose="00000500000000000000" pitchFamily="2" charset="-79"/>
                <a:cs typeface="Varela Round" panose="00000500000000000000" pitchFamily="2" charset="-79"/>
              </a:rPr>
            </a:br>
            <a:br>
              <a:rPr lang="en-US" sz="1700" dirty="0">
                <a:solidFill>
                  <a:schemeClr val="tx1"/>
                </a:solidFill>
                <a:latin typeface="Varela Round" panose="00000500000000000000" pitchFamily="2" charset="-79"/>
                <a:cs typeface="Varela Round" panose="00000500000000000000" pitchFamily="2" charset="-79"/>
              </a:rPr>
            </a:br>
            <a:r>
              <a:rPr lang="en-US" sz="1700" dirty="0" err="1">
                <a:solidFill>
                  <a:schemeClr val="tx1"/>
                </a:solidFill>
                <a:latin typeface="Varela Round" panose="00000500000000000000" pitchFamily="2" charset="-79"/>
                <a:cs typeface="Varela Round" panose="00000500000000000000" pitchFamily="2" charset="-79"/>
              </a:rPr>
              <a:t>i</a:t>
            </a:r>
            <a:r>
              <a:rPr lang="en-US" sz="1700" dirty="0">
                <a:solidFill>
                  <a:schemeClr val="tx1"/>
                </a:solidFill>
                <a:latin typeface="Varela Round" panose="00000500000000000000" pitchFamily="2" charset="-79"/>
                <a:cs typeface="Varela Round" panose="00000500000000000000" pitchFamily="2" charset="-79"/>
              </a:rPr>
              <a:t>. sales</a:t>
            </a:r>
            <a:br>
              <a:rPr lang="en-US" sz="1700" dirty="0">
                <a:solidFill>
                  <a:schemeClr val="tx1"/>
                </a:solidFill>
                <a:latin typeface="Varela Round" panose="00000500000000000000" pitchFamily="2" charset="-79"/>
                <a:cs typeface="Varela Round" panose="00000500000000000000" pitchFamily="2" charset="-79"/>
              </a:rPr>
            </a:br>
            <a:r>
              <a:rPr lang="en-US" sz="1700" dirty="0">
                <a:solidFill>
                  <a:schemeClr val="tx1"/>
                </a:solidFill>
                <a:latin typeface="Varela Round" panose="00000500000000000000" pitchFamily="2" charset="-79"/>
                <a:cs typeface="Varela Round" panose="00000500000000000000" pitchFamily="2" charset="-79"/>
              </a:rPr>
              <a:t>ii. menu</a:t>
            </a:r>
            <a:br>
              <a:rPr lang="en-US" sz="1700" dirty="0">
                <a:solidFill>
                  <a:schemeClr val="tx1"/>
                </a:solidFill>
                <a:latin typeface="Varela Round" panose="00000500000000000000" pitchFamily="2" charset="-79"/>
                <a:cs typeface="Varela Round" panose="00000500000000000000" pitchFamily="2" charset="-79"/>
              </a:rPr>
            </a:br>
            <a:r>
              <a:rPr lang="en-US" sz="1700" dirty="0">
                <a:solidFill>
                  <a:schemeClr val="tx1"/>
                </a:solidFill>
                <a:latin typeface="Varela Round" panose="00000500000000000000" pitchFamily="2" charset="-79"/>
                <a:cs typeface="Varela Round" panose="00000500000000000000" pitchFamily="2" charset="-79"/>
              </a:rPr>
              <a:t>iii. members</a:t>
            </a:r>
            <a:br>
              <a:rPr lang="en-US" sz="1700" dirty="0">
                <a:solidFill>
                  <a:schemeClr val="tx1"/>
                </a:solidFill>
                <a:latin typeface="Varela Round" panose="00000500000000000000" pitchFamily="2" charset="-79"/>
                <a:cs typeface="Varela Round" panose="00000500000000000000" pitchFamily="2" charset="-79"/>
              </a:rPr>
            </a:br>
            <a:br>
              <a:rPr lang="en-US" sz="1700" dirty="0">
                <a:solidFill>
                  <a:schemeClr val="tx1"/>
                </a:solidFill>
                <a:latin typeface="Varela Round" panose="00000500000000000000" pitchFamily="2" charset="-79"/>
                <a:cs typeface="Varela Round" panose="00000500000000000000" pitchFamily="2" charset="-79"/>
              </a:rPr>
            </a:br>
            <a:r>
              <a:rPr lang="en-US" sz="1700" dirty="0">
                <a:solidFill>
                  <a:schemeClr val="tx1"/>
                </a:solidFill>
                <a:latin typeface="Varela Round" panose="00000500000000000000" pitchFamily="2" charset="-79"/>
                <a:cs typeface="Varela Round" panose="00000500000000000000" pitchFamily="2" charset="-79"/>
              </a:rPr>
              <a:t>These datasets offer a snapshot of customer behavior and preferences, which will be used to formulate SQL queries to address Danny’s questions effectively.</a:t>
            </a:r>
            <a:br>
              <a:rPr lang="en-US" sz="1700" dirty="0">
                <a:solidFill>
                  <a:schemeClr val="tx1"/>
                </a:solidFill>
                <a:latin typeface="Varela Round" panose="00000500000000000000" pitchFamily="2" charset="-79"/>
                <a:cs typeface="Varela Round" panose="00000500000000000000" pitchFamily="2" charset="-79"/>
              </a:rPr>
            </a:br>
            <a:endParaRPr lang="en-IN" sz="1700" dirty="0">
              <a:solidFill>
                <a:schemeClr val="tx1"/>
              </a:solidFill>
              <a:latin typeface="Varela Round" panose="00000500000000000000" pitchFamily="2" charset="-79"/>
              <a:cs typeface="Varela Round" panose="00000500000000000000" pitchFamily="2" charset="-79"/>
            </a:endParaRPr>
          </a:p>
        </p:txBody>
      </p:sp>
      <p:pic>
        <p:nvPicPr>
          <p:cNvPr id="6" name="Picture 5">
            <a:extLst>
              <a:ext uri="{FF2B5EF4-FFF2-40B4-BE49-F238E27FC236}">
                <a16:creationId xmlns:a16="http://schemas.microsoft.com/office/drawing/2014/main" id="{130F7E24-9B70-377F-B617-C566CE13024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250718" y="393568"/>
            <a:ext cx="1692412" cy="1554444"/>
          </a:xfrm>
          <a:prstGeom prst="rect">
            <a:avLst/>
          </a:prstGeom>
        </p:spPr>
      </p:pic>
      <p:pic>
        <p:nvPicPr>
          <p:cNvPr id="10" name="Picture 9">
            <a:extLst>
              <a:ext uri="{FF2B5EF4-FFF2-40B4-BE49-F238E27FC236}">
                <a16:creationId xmlns:a16="http://schemas.microsoft.com/office/drawing/2014/main" id="{1A039009-A066-A931-B1DD-DDF472A436E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7753" y="3709371"/>
            <a:ext cx="2611493" cy="1331861"/>
          </a:xfrm>
          <a:prstGeom prst="rect">
            <a:avLst/>
          </a:prstGeom>
        </p:spPr>
      </p:pic>
    </p:spTree>
    <p:extLst>
      <p:ext uri="{BB962C8B-B14F-4D97-AF65-F5344CB8AC3E}">
        <p14:creationId xmlns:p14="http://schemas.microsoft.com/office/powerpoint/2010/main" val="1164261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45"/>
        <p:cNvGrpSpPr/>
        <p:nvPr/>
      </p:nvGrpSpPr>
      <p:grpSpPr>
        <a:xfrm>
          <a:off x="0" y="0"/>
          <a:ext cx="0" cy="0"/>
          <a:chOff x="0" y="0"/>
          <a:chExt cx="0" cy="0"/>
        </a:xfrm>
      </p:grpSpPr>
      <p:sp>
        <p:nvSpPr>
          <p:cNvPr id="26346" name="Google Shape;26346;p77"/>
          <p:cNvSpPr/>
          <p:nvPr/>
        </p:nvSpPr>
        <p:spPr>
          <a:xfrm rot="-18179" flipH="1">
            <a:off x="907863" y="490848"/>
            <a:ext cx="7265606" cy="594308"/>
          </a:xfrm>
          <a:prstGeom prst="roundRect">
            <a:avLst>
              <a:gd name="adj" fmla="val 16667"/>
            </a:avLst>
          </a:prstGeom>
          <a:solidFill>
            <a:schemeClr val="accent1"/>
          </a:solidFill>
          <a:ln w="76200" cap="flat" cmpd="sng">
            <a:solidFill>
              <a:schemeClr val="lt1"/>
            </a:solidFill>
            <a:prstDash val="solid"/>
            <a:round/>
            <a:headEnd type="none" w="sm" len="sm"/>
            <a:tailEnd type="none" w="sm" len="sm"/>
          </a:ln>
          <a:effectLst>
            <a:outerShdw dist="19050" dir="5400000" algn="bl" rotWithShape="0">
              <a:schemeClr val="accent5">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347" name="Google Shape;26347;p77"/>
          <p:cNvSpPr txBox="1">
            <a:spLocks noGrp="1"/>
          </p:cNvSpPr>
          <p:nvPr>
            <p:ph type="title"/>
          </p:nvPr>
        </p:nvSpPr>
        <p:spPr>
          <a:xfrm>
            <a:off x="940566" y="472622"/>
            <a:ext cx="7052903"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ENTITY RELATIONSHIP DIAGRAM</a:t>
            </a:r>
            <a:endParaRPr dirty="0"/>
          </a:p>
        </p:txBody>
      </p:sp>
      <p:grpSp>
        <p:nvGrpSpPr>
          <p:cNvPr id="26409" name="Google Shape;26409;p77"/>
          <p:cNvGrpSpPr/>
          <p:nvPr/>
        </p:nvGrpSpPr>
        <p:grpSpPr>
          <a:xfrm rot="935692" flipH="1">
            <a:off x="157354" y="4524863"/>
            <a:ext cx="493763" cy="437659"/>
            <a:chOff x="7207725" y="222794"/>
            <a:chExt cx="495299" cy="440952"/>
          </a:xfrm>
        </p:grpSpPr>
        <p:sp>
          <p:nvSpPr>
            <p:cNvPr id="26410" name="Google Shape;26410;p77"/>
            <p:cNvSpPr/>
            <p:nvPr/>
          </p:nvSpPr>
          <p:spPr>
            <a:xfrm>
              <a:off x="7207725" y="222794"/>
              <a:ext cx="495299" cy="440952"/>
            </a:xfrm>
            <a:custGeom>
              <a:avLst/>
              <a:gdLst/>
              <a:ahLst/>
              <a:cxnLst/>
              <a:rect l="l" t="t" r="r" b="b"/>
              <a:pathLst>
                <a:path w="21882" h="19481" extrusionOk="0">
                  <a:moveTo>
                    <a:pt x="10941" y="4836"/>
                  </a:moveTo>
                  <a:lnTo>
                    <a:pt x="11932" y="6817"/>
                  </a:lnTo>
                  <a:cubicBezTo>
                    <a:pt x="12363" y="7679"/>
                    <a:pt x="13181" y="8282"/>
                    <a:pt x="14129" y="8411"/>
                  </a:cubicBezTo>
                  <a:lnTo>
                    <a:pt x="16282" y="8712"/>
                  </a:lnTo>
                  <a:lnTo>
                    <a:pt x="14732" y="10263"/>
                  </a:lnTo>
                  <a:cubicBezTo>
                    <a:pt x="14042" y="10952"/>
                    <a:pt x="13698" y="11900"/>
                    <a:pt x="13870" y="12847"/>
                  </a:cubicBezTo>
                  <a:lnTo>
                    <a:pt x="14258" y="15001"/>
                  </a:lnTo>
                  <a:lnTo>
                    <a:pt x="12277" y="14010"/>
                  </a:lnTo>
                  <a:cubicBezTo>
                    <a:pt x="11889" y="13795"/>
                    <a:pt x="11415" y="13666"/>
                    <a:pt x="10941" y="13666"/>
                  </a:cubicBezTo>
                  <a:cubicBezTo>
                    <a:pt x="10467" y="13666"/>
                    <a:pt x="10037" y="13795"/>
                    <a:pt x="9606" y="13967"/>
                  </a:cubicBezTo>
                  <a:lnTo>
                    <a:pt x="7668" y="15001"/>
                  </a:lnTo>
                  <a:lnTo>
                    <a:pt x="7668" y="15001"/>
                  </a:lnTo>
                  <a:lnTo>
                    <a:pt x="8055" y="12847"/>
                  </a:lnTo>
                  <a:cubicBezTo>
                    <a:pt x="8185" y="11900"/>
                    <a:pt x="7883" y="10952"/>
                    <a:pt x="7194" y="10263"/>
                  </a:cubicBezTo>
                  <a:lnTo>
                    <a:pt x="5643" y="8712"/>
                  </a:lnTo>
                  <a:lnTo>
                    <a:pt x="7797" y="8411"/>
                  </a:lnTo>
                  <a:cubicBezTo>
                    <a:pt x="8745" y="8282"/>
                    <a:pt x="9563" y="7679"/>
                    <a:pt x="9994" y="6817"/>
                  </a:cubicBezTo>
                  <a:lnTo>
                    <a:pt x="10941" y="4836"/>
                  </a:lnTo>
                  <a:close/>
                  <a:moveTo>
                    <a:pt x="10941" y="1"/>
                  </a:moveTo>
                  <a:cubicBezTo>
                    <a:pt x="9897" y="1"/>
                    <a:pt x="8852" y="550"/>
                    <a:pt x="8314" y="1648"/>
                  </a:cubicBezTo>
                  <a:lnTo>
                    <a:pt x="6806" y="4750"/>
                  </a:lnTo>
                  <a:lnTo>
                    <a:pt x="3360" y="5266"/>
                  </a:lnTo>
                  <a:cubicBezTo>
                    <a:pt x="948" y="5611"/>
                    <a:pt x="1" y="8540"/>
                    <a:pt x="1767" y="10220"/>
                  </a:cubicBezTo>
                  <a:lnTo>
                    <a:pt x="4222" y="12675"/>
                  </a:lnTo>
                  <a:lnTo>
                    <a:pt x="3619" y="16078"/>
                  </a:lnTo>
                  <a:cubicBezTo>
                    <a:pt x="3317" y="17844"/>
                    <a:pt x="4696" y="19481"/>
                    <a:pt x="6505" y="19481"/>
                  </a:cubicBezTo>
                  <a:cubicBezTo>
                    <a:pt x="6979" y="19481"/>
                    <a:pt x="7452" y="19394"/>
                    <a:pt x="7883" y="19136"/>
                  </a:cubicBezTo>
                  <a:lnTo>
                    <a:pt x="10941" y="17542"/>
                  </a:lnTo>
                  <a:lnTo>
                    <a:pt x="13999" y="19136"/>
                  </a:lnTo>
                  <a:cubicBezTo>
                    <a:pt x="14449" y="19370"/>
                    <a:pt x="14914" y="19476"/>
                    <a:pt x="15364" y="19476"/>
                  </a:cubicBezTo>
                  <a:cubicBezTo>
                    <a:pt x="17071" y="19476"/>
                    <a:pt x="18570" y="17952"/>
                    <a:pt x="18264" y="16078"/>
                  </a:cubicBezTo>
                  <a:lnTo>
                    <a:pt x="17661" y="12675"/>
                  </a:lnTo>
                  <a:lnTo>
                    <a:pt x="20159" y="10220"/>
                  </a:lnTo>
                  <a:cubicBezTo>
                    <a:pt x="21882" y="8540"/>
                    <a:pt x="20934" y="5611"/>
                    <a:pt x="18522" y="5266"/>
                  </a:cubicBezTo>
                  <a:lnTo>
                    <a:pt x="15119" y="4750"/>
                  </a:lnTo>
                  <a:lnTo>
                    <a:pt x="13569" y="1648"/>
                  </a:lnTo>
                  <a:cubicBezTo>
                    <a:pt x="13030" y="550"/>
                    <a:pt x="11986" y="1"/>
                    <a:pt x="10941" y="1"/>
                  </a:cubicBezTo>
                  <a:close/>
                </a:path>
              </a:pathLst>
            </a:custGeom>
            <a:solidFill>
              <a:schemeClr val="lt1"/>
            </a:solidFill>
            <a:ln>
              <a:noFill/>
            </a:ln>
            <a:effectLst>
              <a:outerShdw dist="19050" dir="5400000" algn="bl" rotWithShape="0">
                <a:schemeClr val="accent5">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1" name="Google Shape;26411;p77"/>
            <p:cNvSpPr/>
            <p:nvPr/>
          </p:nvSpPr>
          <p:spPr>
            <a:xfrm>
              <a:off x="7309076" y="307408"/>
              <a:ext cx="292597" cy="271724"/>
            </a:xfrm>
            <a:custGeom>
              <a:avLst/>
              <a:gdLst/>
              <a:ahLst/>
              <a:cxnLst/>
              <a:rect l="l" t="t" r="r" b="b"/>
              <a:pathLst>
                <a:path w="16972" h="15693" extrusionOk="0">
                  <a:moveTo>
                    <a:pt x="8491" y="1"/>
                  </a:moveTo>
                  <a:cubicBezTo>
                    <a:pt x="8120" y="1"/>
                    <a:pt x="7756" y="195"/>
                    <a:pt x="7582" y="588"/>
                  </a:cubicBezTo>
                  <a:lnTo>
                    <a:pt x="5816" y="4120"/>
                  </a:lnTo>
                  <a:cubicBezTo>
                    <a:pt x="5687" y="4421"/>
                    <a:pt x="5385" y="4637"/>
                    <a:pt x="5040" y="4680"/>
                  </a:cubicBezTo>
                  <a:lnTo>
                    <a:pt x="1164" y="5197"/>
                  </a:lnTo>
                  <a:cubicBezTo>
                    <a:pt x="345" y="5326"/>
                    <a:pt x="1" y="6360"/>
                    <a:pt x="604" y="7006"/>
                  </a:cubicBezTo>
                  <a:lnTo>
                    <a:pt x="3404" y="9719"/>
                  </a:lnTo>
                  <a:cubicBezTo>
                    <a:pt x="3662" y="9935"/>
                    <a:pt x="3748" y="10279"/>
                    <a:pt x="3705" y="10624"/>
                  </a:cubicBezTo>
                  <a:lnTo>
                    <a:pt x="3059" y="14500"/>
                  </a:lnTo>
                  <a:cubicBezTo>
                    <a:pt x="2956" y="15151"/>
                    <a:pt x="3480" y="15693"/>
                    <a:pt x="4088" y="15693"/>
                  </a:cubicBezTo>
                  <a:cubicBezTo>
                    <a:pt x="4245" y="15693"/>
                    <a:pt x="4408" y="15657"/>
                    <a:pt x="4567" y="15577"/>
                  </a:cubicBezTo>
                  <a:lnTo>
                    <a:pt x="8012" y="13725"/>
                  </a:lnTo>
                  <a:cubicBezTo>
                    <a:pt x="8163" y="13660"/>
                    <a:pt x="8325" y="13628"/>
                    <a:pt x="8492" y="13628"/>
                  </a:cubicBezTo>
                  <a:cubicBezTo>
                    <a:pt x="8659" y="13628"/>
                    <a:pt x="8831" y="13660"/>
                    <a:pt x="9003" y="13725"/>
                  </a:cubicBezTo>
                  <a:lnTo>
                    <a:pt x="12406" y="15534"/>
                  </a:lnTo>
                  <a:cubicBezTo>
                    <a:pt x="12565" y="15614"/>
                    <a:pt x="12727" y="15650"/>
                    <a:pt x="12884" y="15650"/>
                  </a:cubicBezTo>
                  <a:cubicBezTo>
                    <a:pt x="13493" y="15650"/>
                    <a:pt x="14016" y="15108"/>
                    <a:pt x="13913" y="14457"/>
                  </a:cubicBezTo>
                  <a:lnTo>
                    <a:pt x="13267" y="10581"/>
                  </a:lnTo>
                  <a:cubicBezTo>
                    <a:pt x="13224" y="10236"/>
                    <a:pt x="13310" y="9892"/>
                    <a:pt x="13569" y="9676"/>
                  </a:cubicBezTo>
                  <a:lnTo>
                    <a:pt x="16369" y="6963"/>
                  </a:lnTo>
                  <a:cubicBezTo>
                    <a:pt x="16972" y="6360"/>
                    <a:pt x="16627" y="5283"/>
                    <a:pt x="15766" y="5154"/>
                  </a:cubicBezTo>
                  <a:lnTo>
                    <a:pt x="11932" y="4637"/>
                  </a:lnTo>
                  <a:cubicBezTo>
                    <a:pt x="11587" y="4594"/>
                    <a:pt x="11286" y="4378"/>
                    <a:pt x="11157" y="4077"/>
                  </a:cubicBezTo>
                  <a:lnTo>
                    <a:pt x="9434" y="545"/>
                  </a:lnTo>
                  <a:cubicBezTo>
                    <a:pt x="9222" y="184"/>
                    <a:pt x="8852" y="1"/>
                    <a:pt x="84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84" name="Google Shape;26484;p77"/>
          <p:cNvGrpSpPr/>
          <p:nvPr/>
        </p:nvGrpSpPr>
        <p:grpSpPr>
          <a:xfrm rot="833769" flipH="1">
            <a:off x="5298874" y="3350043"/>
            <a:ext cx="658378" cy="666366"/>
            <a:chOff x="7855277" y="463300"/>
            <a:chExt cx="840159" cy="851248"/>
          </a:xfrm>
        </p:grpSpPr>
        <p:sp>
          <p:nvSpPr>
            <p:cNvPr id="26485" name="Google Shape;26485;p77"/>
            <p:cNvSpPr/>
            <p:nvPr/>
          </p:nvSpPr>
          <p:spPr>
            <a:xfrm>
              <a:off x="7855277" y="713254"/>
              <a:ext cx="669144" cy="601294"/>
            </a:xfrm>
            <a:custGeom>
              <a:avLst/>
              <a:gdLst/>
              <a:ahLst/>
              <a:cxnLst/>
              <a:rect l="l" t="t" r="r" b="b"/>
              <a:pathLst>
                <a:path w="32693" h="29378" extrusionOk="0">
                  <a:moveTo>
                    <a:pt x="16368" y="3964"/>
                  </a:moveTo>
                  <a:lnTo>
                    <a:pt x="18995" y="9349"/>
                  </a:lnTo>
                  <a:cubicBezTo>
                    <a:pt x="19512" y="10425"/>
                    <a:pt x="20546" y="11158"/>
                    <a:pt x="21709" y="11330"/>
                  </a:cubicBezTo>
                  <a:lnTo>
                    <a:pt x="27610" y="12191"/>
                  </a:lnTo>
                  <a:lnTo>
                    <a:pt x="23303" y="16369"/>
                  </a:lnTo>
                  <a:cubicBezTo>
                    <a:pt x="22441" y="17188"/>
                    <a:pt x="22097" y="18351"/>
                    <a:pt x="22269" y="19514"/>
                  </a:cubicBezTo>
                  <a:lnTo>
                    <a:pt x="23303" y="25458"/>
                  </a:lnTo>
                  <a:lnTo>
                    <a:pt x="18005" y="22658"/>
                  </a:lnTo>
                  <a:cubicBezTo>
                    <a:pt x="17488" y="22400"/>
                    <a:pt x="16885" y="22270"/>
                    <a:pt x="16325" y="22270"/>
                  </a:cubicBezTo>
                  <a:cubicBezTo>
                    <a:pt x="15765" y="22270"/>
                    <a:pt x="15205" y="22400"/>
                    <a:pt x="14688" y="22658"/>
                  </a:cubicBezTo>
                  <a:lnTo>
                    <a:pt x="9390" y="25458"/>
                  </a:lnTo>
                  <a:lnTo>
                    <a:pt x="10424" y="19514"/>
                  </a:lnTo>
                  <a:cubicBezTo>
                    <a:pt x="10596" y="18351"/>
                    <a:pt x="10208" y="17188"/>
                    <a:pt x="9390" y="16369"/>
                  </a:cubicBezTo>
                  <a:lnTo>
                    <a:pt x="5083" y="12191"/>
                  </a:lnTo>
                  <a:lnTo>
                    <a:pt x="10984" y="11330"/>
                  </a:lnTo>
                  <a:cubicBezTo>
                    <a:pt x="12147" y="11158"/>
                    <a:pt x="13181" y="10425"/>
                    <a:pt x="13697" y="9349"/>
                  </a:cubicBezTo>
                  <a:lnTo>
                    <a:pt x="16368" y="3964"/>
                  </a:lnTo>
                  <a:close/>
                  <a:moveTo>
                    <a:pt x="16474" y="0"/>
                  </a:moveTo>
                  <a:cubicBezTo>
                    <a:pt x="16439" y="0"/>
                    <a:pt x="16403" y="1"/>
                    <a:pt x="16368" y="2"/>
                  </a:cubicBezTo>
                  <a:cubicBezTo>
                    <a:pt x="16333" y="1"/>
                    <a:pt x="16299" y="0"/>
                    <a:pt x="16264" y="0"/>
                  </a:cubicBezTo>
                  <a:cubicBezTo>
                    <a:pt x="14927" y="0"/>
                    <a:pt x="13725" y="807"/>
                    <a:pt x="13137" y="1983"/>
                  </a:cubicBezTo>
                  <a:lnTo>
                    <a:pt x="10338" y="7626"/>
                  </a:lnTo>
                  <a:lnTo>
                    <a:pt x="4135" y="8530"/>
                  </a:lnTo>
                  <a:cubicBezTo>
                    <a:pt x="1206" y="8961"/>
                    <a:pt x="0" y="12536"/>
                    <a:pt x="2154" y="14603"/>
                  </a:cubicBezTo>
                  <a:lnTo>
                    <a:pt x="6633" y="18997"/>
                  </a:lnTo>
                  <a:lnTo>
                    <a:pt x="5557" y="25199"/>
                  </a:lnTo>
                  <a:cubicBezTo>
                    <a:pt x="5212" y="27396"/>
                    <a:pt x="6892" y="29378"/>
                    <a:pt x="9089" y="29378"/>
                  </a:cubicBezTo>
                  <a:cubicBezTo>
                    <a:pt x="9692" y="29378"/>
                    <a:pt x="10295" y="29248"/>
                    <a:pt x="10855" y="28947"/>
                  </a:cubicBezTo>
                  <a:lnTo>
                    <a:pt x="16411" y="26018"/>
                  </a:lnTo>
                  <a:lnTo>
                    <a:pt x="21924" y="28947"/>
                  </a:lnTo>
                  <a:cubicBezTo>
                    <a:pt x="22477" y="29237"/>
                    <a:pt x="23051" y="29368"/>
                    <a:pt x="23607" y="29368"/>
                  </a:cubicBezTo>
                  <a:cubicBezTo>
                    <a:pt x="25696" y="29368"/>
                    <a:pt x="27544" y="27512"/>
                    <a:pt x="27136" y="25199"/>
                  </a:cubicBezTo>
                  <a:lnTo>
                    <a:pt x="26059" y="18997"/>
                  </a:lnTo>
                  <a:lnTo>
                    <a:pt x="30539" y="14603"/>
                  </a:lnTo>
                  <a:cubicBezTo>
                    <a:pt x="32693" y="12536"/>
                    <a:pt x="31486" y="8961"/>
                    <a:pt x="28558" y="8530"/>
                  </a:cubicBezTo>
                  <a:lnTo>
                    <a:pt x="22355" y="7626"/>
                  </a:lnTo>
                  <a:lnTo>
                    <a:pt x="19598" y="1983"/>
                  </a:lnTo>
                  <a:cubicBezTo>
                    <a:pt x="19011" y="767"/>
                    <a:pt x="17771" y="0"/>
                    <a:pt x="16474" y="0"/>
                  </a:cubicBezTo>
                  <a:close/>
                </a:path>
              </a:pathLst>
            </a:custGeom>
            <a:solidFill>
              <a:schemeClr val="lt1"/>
            </a:solidFill>
            <a:ln w="76200" cap="flat" cmpd="sng">
              <a:solidFill>
                <a:schemeClr val="lt1"/>
              </a:solidFill>
              <a:prstDash val="solid"/>
              <a:round/>
              <a:headEnd type="none" w="sm" len="sm"/>
              <a:tailEnd type="none" w="sm" len="sm"/>
            </a:ln>
            <a:effectLst>
              <a:outerShdw dist="19050" dir="5400000" algn="bl" rotWithShape="0">
                <a:schemeClr val="accent5">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6" name="Google Shape;26486;p77"/>
            <p:cNvSpPr/>
            <p:nvPr/>
          </p:nvSpPr>
          <p:spPr>
            <a:xfrm>
              <a:off x="7905525" y="751835"/>
              <a:ext cx="567768" cy="524336"/>
            </a:xfrm>
            <a:custGeom>
              <a:avLst/>
              <a:gdLst/>
              <a:ahLst/>
              <a:cxnLst/>
              <a:rect l="l" t="t" r="r" b="b"/>
              <a:pathLst>
                <a:path w="27740" h="25618" extrusionOk="0">
                  <a:moveTo>
                    <a:pt x="13817" y="1"/>
                  </a:moveTo>
                  <a:cubicBezTo>
                    <a:pt x="13225" y="1"/>
                    <a:pt x="12637" y="303"/>
                    <a:pt x="12319" y="917"/>
                  </a:cubicBezTo>
                  <a:lnTo>
                    <a:pt x="9519" y="6645"/>
                  </a:lnTo>
                  <a:cubicBezTo>
                    <a:pt x="9261" y="7162"/>
                    <a:pt x="8787" y="7507"/>
                    <a:pt x="8227" y="7593"/>
                  </a:cubicBezTo>
                  <a:lnTo>
                    <a:pt x="1939" y="8497"/>
                  </a:lnTo>
                  <a:cubicBezTo>
                    <a:pt x="560" y="8670"/>
                    <a:pt x="0" y="10393"/>
                    <a:pt x="991" y="11383"/>
                  </a:cubicBezTo>
                  <a:lnTo>
                    <a:pt x="5557" y="15820"/>
                  </a:lnTo>
                  <a:cubicBezTo>
                    <a:pt x="5944" y="16207"/>
                    <a:pt x="6160" y="16767"/>
                    <a:pt x="6031" y="17327"/>
                  </a:cubicBezTo>
                  <a:lnTo>
                    <a:pt x="4954" y="23616"/>
                  </a:lnTo>
                  <a:cubicBezTo>
                    <a:pt x="4782" y="24712"/>
                    <a:pt x="5673" y="25617"/>
                    <a:pt x="6674" y="25617"/>
                  </a:cubicBezTo>
                  <a:cubicBezTo>
                    <a:pt x="6931" y="25617"/>
                    <a:pt x="7196" y="25557"/>
                    <a:pt x="7452" y="25425"/>
                  </a:cubicBezTo>
                  <a:lnTo>
                    <a:pt x="13095" y="22453"/>
                  </a:lnTo>
                  <a:cubicBezTo>
                    <a:pt x="13331" y="22324"/>
                    <a:pt x="13601" y="22259"/>
                    <a:pt x="13870" y="22259"/>
                  </a:cubicBezTo>
                  <a:cubicBezTo>
                    <a:pt x="14139" y="22259"/>
                    <a:pt x="14408" y="22324"/>
                    <a:pt x="14645" y="22453"/>
                  </a:cubicBezTo>
                  <a:lnTo>
                    <a:pt x="20288" y="25425"/>
                  </a:lnTo>
                  <a:cubicBezTo>
                    <a:pt x="20543" y="25557"/>
                    <a:pt x="20808" y="25617"/>
                    <a:pt x="21066" y="25617"/>
                  </a:cubicBezTo>
                  <a:cubicBezTo>
                    <a:pt x="22064" y="25617"/>
                    <a:pt x="22948" y="24712"/>
                    <a:pt x="22743" y="23616"/>
                  </a:cubicBezTo>
                  <a:lnTo>
                    <a:pt x="21666" y="17327"/>
                  </a:lnTo>
                  <a:cubicBezTo>
                    <a:pt x="21580" y="16767"/>
                    <a:pt x="21752" y="16207"/>
                    <a:pt x="22183" y="15820"/>
                  </a:cubicBezTo>
                  <a:lnTo>
                    <a:pt x="26706" y="11383"/>
                  </a:lnTo>
                  <a:cubicBezTo>
                    <a:pt x="27739" y="10393"/>
                    <a:pt x="27179" y="8713"/>
                    <a:pt x="25801" y="8497"/>
                  </a:cubicBezTo>
                  <a:lnTo>
                    <a:pt x="19469" y="7593"/>
                  </a:lnTo>
                  <a:cubicBezTo>
                    <a:pt x="18909" y="7507"/>
                    <a:pt x="18436" y="7162"/>
                    <a:pt x="18177" y="6645"/>
                  </a:cubicBezTo>
                  <a:lnTo>
                    <a:pt x="15377" y="960"/>
                  </a:lnTo>
                  <a:cubicBezTo>
                    <a:pt x="15049" y="324"/>
                    <a:pt x="14430" y="1"/>
                    <a:pt x="13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7" name="Google Shape;26487;p77"/>
            <p:cNvSpPr/>
            <p:nvPr/>
          </p:nvSpPr>
          <p:spPr>
            <a:xfrm>
              <a:off x="8404500" y="463300"/>
              <a:ext cx="290937" cy="249094"/>
            </a:xfrm>
            <a:custGeom>
              <a:avLst/>
              <a:gdLst/>
              <a:ahLst/>
              <a:cxnLst/>
              <a:rect l="l" t="t" r="r" b="b"/>
              <a:pathLst>
                <a:path w="20331" h="17407" extrusionOk="0">
                  <a:moveTo>
                    <a:pt x="11630" y="3796"/>
                  </a:moveTo>
                  <a:cubicBezTo>
                    <a:pt x="14344" y="3796"/>
                    <a:pt x="16541" y="5993"/>
                    <a:pt x="16541" y="8706"/>
                  </a:cubicBezTo>
                  <a:cubicBezTo>
                    <a:pt x="16541" y="11679"/>
                    <a:pt x="14114" y="13646"/>
                    <a:pt x="11584" y="13646"/>
                  </a:cubicBezTo>
                  <a:cubicBezTo>
                    <a:pt x="10376" y="13646"/>
                    <a:pt x="9144" y="13198"/>
                    <a:pt x="8141" y="12195"/>
                  </a:cubicBezTo>
                  <a:cubicBezTo>
                    <a:pt x="5040" y="9094"/>
                    <a:pt x="7237" y="3796"/>
                    <a:pt x="11630" y="3796"/>
                  </a:cubicBezTo>
                  <a:close/>
                  <a:moveTo>
                    <a:pt x="11579" y="0"/>
                  </a:moveTo>
                  <a:cubicBezTo>
                    <a:pt x="9434" y="0"/>
                    <a:pt x="7246" y="801"/>
                    <a:pt x="5471" y="2590"/>
                  </a:cubicBezTo>
                  <a:cubicBezTo>
                    <a:pt x="1" y="8060"/>
                    <a:pt x="3877" y="17407"/>
                    <a:pt x="11630" y="17407"/>
                  </a:cubicBezTo>
                  <a:cubicBezTo>
                    <a:pt x="16411" y="17407"/>
                    <a:pt x="20331" y="13530"/>
                    <a:pt x="20331" y="8706"/>
                  </a:cubicBezTo>
                  <a:cubicBezTo>
                    <a:pt x="20331" y="3469"/>
                    <a:pt x="16046" y="0"/>
                    <a:pt x="11579" y="0"/>
                  </a:cubicBezTo>
                  <a:close/>
                </a:path>
              </a:pathLst>
            </a:custGeom>
            <a:solidFill>
              <a:schemeClr val="lt1"/>
            </a:solidFill>
            <a:ln w="76200" cap="flat" cmpd="sng">
              <a:solidFill>
                <a:schemeClr val="lt1"/>
              </a:solidFill>
              <a:prstDash val="solid"/>
              <a:round/>
              <a:headEnd type="none" w="sm" len="sm"/>
              <a:tailEnd type="none" w="sm" len="sm"/>
            </a:ln>
            <a:effectLst>
              <a:outerShdw dist="19050" dir="5400000" algn="bl" rotWithShape="0">
                <a:schemeClr val="accent5">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8" name="Google Shape;26488;p77"/>
            <p:cNvSpPr/>
            <p:nvPr/>
          </p:nvSpPr>
          <p:spPr>
            <a:xfrm>
              <a:off x="8440864" y="490491"/>
              <a:ext cx="228073" cy="195274"/>
            </a:xfrm>
            <a:custGeom>
              <a:avLst/>
              <a:gdLst/>
              <a:ahLst/>
              <a:cxnLst/>
              <a:rect l="l" t="t" r="r" b="b"/>
              <a:pathLst>
                <a:path w="15938" h="13646" extrusionOk="0">
                  <a:moveTo>
                    <a:pt x="9089" y="1"/>
                  </a:moveTo>
                  <a:cubicBezTo>
                    <a:pt x="3016" y="1"/>
                    <a:pt x="1" y="7366"/>
                    <a:pt x="4265" y="11630"/>
                  </a:cubicBezTo>
                  <a:cubicBezTo>
                    <a:pt x="5657" y="13023"/>
                    <a:pt x="7369" y="13645"/>
                    <a:pt x="9049" y="13645"/>
                  </a:cubicBezTo>
                  <a:cubicBezTo>
                    <a:pt x="12565" y="13645"/>
                    <a:pt x="15938" y="10916"/>
                    <a:pt x="15938" y="6806"/>
                  </a:cubicBezTo>
                  <a:cubicBezTo>
                    <a:pt x="15938" y="3059"/>
                    <a:pt x="12880" y="1"/>
                    <a:pt x="9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a:extLst>
              <a:ext uri="{FF2B5EF4-FFF2-40B4-BE49-F238E27FC236}">
                <a16:creationId xmlns:a16="http://schemas.microsoft.com/office/drawing/2014/main" id="{A5569816-102A-9157-0DCE-60B211A6D218}"/>
              </a:ext>
            </a:extLst>
          </p:cNvPr>
          <p:cNvPicPr>
            <a:picLocks noChangeAspect="1"/>
          </p:cNvPicPr>
          <p:nvPr/>
        </p:nvPicPr>
        <p:blipFill>
          <a:blip r:embed="rId3">
            <a:clrChange>
              <a:clrFrom>
                <a:srgbClr val="FBFBFB"/>
              </a:clrFrom>
              <a:clrTo>
                <a:srgbClr val="FBFBFB">
                  <a:alpha val="0"/>
                </a:srgbClr>
              </a:clrTo>
            </a:clrChange>
            <a:duotone>
              <a:schemeClr val="bg2">
                <a:shade val="45000"/>
                <a:satMod val="135000"/>
              </a:schemeClr>
              <a:prstClr val="white"/>
            </a:duotone>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940566" y="1475281"/>
            <a:ext cx="5534797" cy="2991267"/>
          </a:xfrm>
          <a:prstGeom prst="rect">
            <a:avLst/>
          </a:prstGeom>
          <a:ln>
            <a:solidFill>
              <a:schemeClr val="tx1"/>
            </a:solidFill>
          </a:ln>
        </p:spPr>
      </p:pic>
      <p:pic>
        <p:nvPicPr>
          <p:cNvPr id="4" name="Picture 3">
            <a:extLst>
              <a:ext uri="{FF2B5EF4-FFF2-40B4-BE49-F238E27FC236}">
                <a16:creationId xmlns:a16="http://schemas.microsoft.com/office/drawing/2014/main" id="{464692C4-5481-E621-5E16-A5C9E49D882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276310" y="2183455"/>
            <a:ext cx="1188720" cy="10972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696"/>
        <p:cNvGrpSpPr/>
        <p:nvPr/>
      </p:nvGrpSpPr>
      <p:grpSpPr>
        <a:xfrm>
          <a:off x="0" y="0"/>
          <a:ext cx="0" cy="0"/>
          <a:chOff x="0" y="0"/>
          <a:chExt cx="0" cy="0"/>
        </a:xfrm>
      </p:grpSpPr>
      <p:sp>
        <p:nvSpPr>
          <p:cNvPr id="26697" name="Google Shape;26697;p80"/>
          <p:cNvSpPr/>
          <p:nvPr/>
        </p:nvSpPr>
        <p:spPr>
          <a:xfrm rot="-18177" flipH="1">
            <a:off x="682494" y="206582"/>
            <a:ext cx="3338173" cy="594308"/>
          </a:xfrm>
          <a:prstGeom prst="roundRect">
            <a:avLst>
              <a:gd name="adj" fmla="val 16667"/>
            </a:avLst>
          </a:prstGeom>
          <a:solidFill>
            <a:schemeClr val="accent1"/>
          </a:solidFill>
          <a:ln w="76200" cap="flat" cmpd="sng">
            <a:solidFill>
              <a:schemeClr val="lt1"/>
            </a:solidFill>
            <a:prstDash val="solid"/>
            <a:round/>
            <a:headEnd type="none" w="sm" len="sm"/>
            <a:tailEnd type="none" w="sm" len="sm"/>
          </a:ln>
          <a:effectLst>
            <a:outerShdw dist="19050" dir="5400000" algn="bl" rotWithShape="0">
              <a:schemeClr val="accent5">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8" name="Google Shape;26698;p80"/>
          <p:cNvSpPr txBox="1">
            <a:spLocks noGrp="1"/>
          </p:cNvSpPr>
          <p:nvPr>
            <p:ph type="ctrTitle"/>
          </p:nvPr>
        </p:nvSpPr>
        <p:spPr>
          <a:xfrm>
            <a:off x="854968" y="234362"/>
            <a:ext cx="2978901" cy="54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DATASETS</a:t>
            </a:r>
            <a:endParaRPr dirty="0"/>
          </a:p>
        </p:txBody>
      </p:sp>
      <p:pic>
        <p:nvPicPr>
          <p:cNvPr id="5" name="Picture 4">
            <a:extLst>
              <a:ext uri="{FF2B5EF4-FFF2-40B4-BE49-F238E27FC236}">
                <a16:creationId xmlns:a16="http://schemas.microsoft.com/office/drawing/2014/main" id="{F54072E5-F99A-D43D-5F93-D89FD662F91D}"/>
              </a:ext>
            </a:extLst>
          </p:cNvPr>
          <p:cNvPicPr>
            <a:picLocks noChangeAspect="1"/>
          </p:cNvPicPr>
          <p:nvPr/>
        </p:nvPicPr>
        <p:blipFill>
          <a:blip r:embed="rId3">
            <a:grayscl/>
          </a:blip>
          <a:stretch>
            <a:fillRect/>
          </a:stretch>
        </p:blipFill>
        <p:spPr>
          <a:xfrm>
            <a:off x="4572000" y="1656548"/>
            <a:ext cx="3815912" cy="2660351"/>
          </a:xfrm>
          <a:prstGeom prst="rect">
            <a:avLst/>
          </a:prstGeom>
          <a:ln>
            <a:solidFill>
              <a:schemeClr val="tx1"/>
            </a:solidFill>
          </a:ln>
        </p:spPr>
      </p:pic>
      <p:pic>
        <p:nvPicPr>
          <p:cNvPr id="7" name="Picture 6">
            <a:extLst>
              <a:ext uri="{FF2B5EF4-FFF2-40B4-BE49-F238E27FC236}">
                <a16:creationId xmlns:a16="http://schemas.microsoft.com/office/drawing/2014/main" id="{352BF827-8F46-4AE6-80C6-1808D83A3B92}"/>
              </a:ext>
            </a:extLst>
          </p:cNvPr>
          <p:cNvPicPr>
            <a:picLocks noChangeAspect="1"/>
          </p:cNvPicPr>
          <p:nvPr/>
        </p:nvPicPr>
        <p:blipFill>
          <a:blip r:embed="rId4">
            <a:grayscl/>
          </a:blip>
          <a:stretch>
            <a:fillRect/>
          </a:stretch>
        </p:blipFill>
        <p:spPr>
          <a:xfrm>
            <a:off x="680947" y="1100774"/>
            <a:ext cx="3339703" cy="3771900"/>
          </a:xfrm>
          <a:prstGeom prst="rect">
            <a:avLst/>
          </a:prstGeom>
          <a:ln>
            <a:solidFill>
              <a:schemeClr val="tx1"/>
            </a:solidFill>
          </a:ln>
        </p:spPr>
      </p:pic>
      <p:pic>
        <p:nvPicPr>
          <p:cNvPr id="4" name="Picture 3">
            <a:extLst>
              <a:ext uri="{FF2B5EF4-FFF2-40B4-BE49-F238E27FC236}">
                <a16:creationId xmlns:a16="http://schemas.microsoft.com/office/drawing/2014/main" id="{D00FC8F9-F4B2-53E2-0064-7E1567D680B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316730" y="0"/>
            <a:ext cx="1750152" cy="1615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697"/>
                                        </p:tgtEl>
                                        <p:attrNameLst>
                                          <p:attrName>style.visibility</p:attrName>
                                        </p:attrNameLst>
                                      </p:cBhvr>
                                      <p:to>
                                        <p:strVal val="visible"/>
                                      </p:to>
                                    </p:set>
                                    <p:anim calcmode="lin" valueType="num">
                                      <p:cBhvr additive="base">
                                        <p:cTn id="7" dur="1000"/>
                                        <p:tgtEl>
                                          <p:spTgt spid="26697"/>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26698"/>
                                        </p:tgtEl>
                                        <p:attrNameLst>
                                          <p:attrName>style.visibility</p:attrName>
                                        </p:attrNameLst>
                                      </p:cBhvr>
                                      <p:to>
                                        <p:strVal val="visible"/>
                                      </p:to>
                                    </p:set>
                                    <p:anim calcmode="lin" valueType="num">
                                      <p:cBhvr additive="base">
                                        <p:cTn id="10" dur="1000"/>
                                        <p:tgtEl>
                                          <p:spTgt spid="266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51"/>
        <p:cNvGrpSpPr/>
        <p:nvPr/>
      </p:nvGrpSpPr>
      <p:grpSpPr>
        <a:xfrm>
          <a:off x="0" y="0"/>
          <a:ext cx="0" cy="0"/>
          <a:chOff x="0" y="0"/>
          <a:chExt cx="0" cy="0"/>
        </a:xfrm>
      </p:grpSpPr>
      <p:sp>
        <p:nvSpPr>
          <p:cNvPr id="26952" name="Google Shape;26952;p83">
            <a:hlinkClick r:id="rId3" action="ppaction://hlinksldjump"/>
          </p:cNvPr>
          <p:cNvSpPr/>
          <p:nvPr/>
        </p:nvSpPr>
        <p:spPr>
          <a:xfrm rot="18299">
            <a:off x="4339332" y="788981"/>
            <a:ext cx="4326087" cy="3509072"/>
          </a:xfrm>
          <a:prstGeom prst="roundRect">
            <a:avLst>
              <a:gd name="adj" fmla="val 16667"/>
            </a:avLst>
          </a:prstGeom>
          <a:solidFill>
            <a:schemeClr val="lt2"/>
          </a:solidFill>
          <a:ln w="76200" cap="flat" cmpd="sng">
            <a:solidFill>
              <a:schemeClr val="lt1"/>
            </a:solidFill>
            <a:prstDash val="solid"/>
            <a:round/>
            <a:headEnd type="none" w="sm" len="sm"/>
            <a:tailEnd type="none" w="sm" len="sm"/>
          </a:ln>
          <a:effectLst>
            <a:outerShdw dist="19050" dir="5400000" algn="bl" rotWithShape="0">
              <a:schemeClr val="accent5">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4" name="Google Shape;26954;p83">
            <a:hlinkClick r:id="rId3" action="ppaction://hlinksldjump"/>
          </p:cNvPr>
          <p:cNvSpPr txBox="1">
            <a:spLocks noGrp="1"/>
          </p:cNvSpPr>
          <p:nvPr>
            <p:ph type="title"/>
          </p:nvPr>
        </p:nvSpPr>
        <p:spPr>
          <a:xfrm>
            <a:off x="5220026" y="907408"/>
            <a:ext cx="2564700" cy="3272221"/>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uFill>
                  <a:noFill/>
                </a:uFill>
              </a:rPr>
              <a:t>FINDING INSIGHTS USING SQL QUERIES</a:t>
            </a:r>
            <a:endParaRPr dirty="0"/>
          </a:p>
        </p:txBody>
      </p:sp>
      <p:pic>
        <p:nvPicPr>
          <p:cNvPr id="7" name="Picture 6">
            <a:extLst>
              <a:ext uri="{FF2B5EF4-FFF2-40B4-BE49-F238E27FC236}">
                <a16:creationId xmlns:a16="http://schemas.microsoft.com/office/drawing/2014/main" id="{93115B49-EFAC-7367-B248-B27C9B3F159F}"/>
              </a:ext>
            </a:extLst>
          </p:cNvPr>
          <p:cNvPicPr>
            <a:picLocks noChangeAspect="1"/>
          </p:cNvPicPr>
          <p:nvPr/>
        </p:nvPicPr>
        <p:blipFill>
          <a:blip r:embed="rId4">
            <a:clrChange>
              <a:clrFrom>
                <a:srgbClr val="F8F8F8"/>
              </a:clrFrom>
              <a:clrTo>
                <a:srgbClr val="F8F8F8">
                  <a:alpha val="0"/>
                </a:srgbClr>
              </a:clrTo>
            </a:clrChange>
          </a:blip>
          <a:stretch>
            <a:fillRect/>
          </a:stretch>
        </p:blipFill>
        <p:spPr>
          <a:xfrm>
            <a:off x="853948" y="1153869"/>
            <a:ext cx="2469188" cy="27792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059"/>
        <p:cNvGrpSpPr/>
        <p:nvPr/>
      </p:nvGrpSpPr>
      <p:grpSpPr>
        <a:xfrm>
          <a:off x="0" y="0"/>
          <a:ext cx="0" cy="0"/>
          <a:chOff x="0" y="0"/>
          <a:chExt cx="0" cy="0"/>
        </a:xfrm>
      </p:grpSpPr>
      <p:sp>
        <p:nvSpPr>
          <p:cNvPr id="27060" name="Google Shape;27060;p84"/>
          <p:cNvSpPr/>
          <p:nvPr/>
        </p:nvSpPr>
        <p:spPr>
          <a:xfrm rot="-18300" flipH="1">
            <a:off x="598883" y="228258"/>
            <a:ext cx="8021678" cy="1050165"/>
          </a:xfrm>
          <a:prstGeom prst="roundRect">
            <a:avLst>
              <a:gd name="adj" fmla="val 16667"/>
            </a:avLst>
          </a:prstGeom>
          <a:solidFill>
            <a:schemeClr val="accent1"/>
          </a:solidFill>
          <a:ln w="76200" cap="flat" cmpd="sng">
            <a:solidFill>
              <a:schemeClr val="lt1"/>
            </a:solidFill>
            <a:prstDash val="solid"/>
            <a:round/>
            <a:headEnd type="none" w="sm" len="sm"/>
            <a:tailEnd type="none" w="sm" len="sm"/>
          </a:ln>
          <a:effectLst>
            <a:outerShdw dist="19050" dir="5400000" algn="bl" rotWithShape="0">
              <a:schemeClr val="accent5">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1" name="Google Shape;27061;p84"/>
          <p:cNvSpPr txBox="1">
            <a:spLocks noGrp="1"/>
          </p:cNvSpPr>
          <p:nvPr>
            <p:ph type="title"/>
          </p:nvPr>
        </p:nvSpPr>
        <p:spPr>
          <a:xfrm>
            <a:off x="750972" y="344971"/>
            <a:ext cx="7717500" cy="805539"/>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2800" dirty="0"/>
              <a:t>1. What is the total amount each customer spent at the restaurant?</a:t>
            </a:r>
            <a:endParaRPr lang="en-IN" sz="2800" dirty="0"/>
          </a:p>
        </p:txBody>
      </p:sp>
      <p:pic>
        <p:nvPicPr>
          <p:cNvPr id="17" name="Picture 16">
            <a:extLst>
              <a:ext uri="{FF2B5EF4-FFF2-40B4-BE49-F238E27FC236}">
                <a16:creationId xmlns:a16="http://schemas.microsoft.com/office/drawing/2014/main" id="{4679ED35-F2CC-183D-2F28-CB552026A99D}"/>
              </a:ext>
            </a:extLst>
          </p:cNvPr>
          <p:cNvPicPr>
            <a:picLocks noChangeAspect="1"/>
          </p:cNvPicPr>
          <p:nvPr/>
        </p:nvPicPr>
        <p:blipFill>
          <a:blip r:embed="rId3"/>
          <a:stretch>
            <a:fillRect/>
          </a:stretch>
        </p:blipFill>
        <p:spPr>
          <a:xfrm>
            <a:off x="734820" y="1688050"/>
            <a:ext cx="4625486" cy="2894310"/>
          </a:xfrm>
          <a:prstGeom prst="rect">
            <a:avLst/>
          </a:prstGeom>
          <a:ln>
            <a:solidFill>
              <a:schemeClr val="tx1"/>
            </a:solidFill>
          </a:ln>
        </p:spPr>
      </p:pic>
      <p:pic>
        <p:nvPicPr>
          <p:cNvPr id="4" name="Picture 3">
            <a:extLst>
              <a:ext uri="{FF2B5EF4-FFF2-40B4-BE49-F238E27FC236}">
                <a16:creationId xmlns:a16="http://schemas.microsoft.com/office/drawing/2014/main" id="{510D1988-D71C-19F7-372C-465BCAC7BE1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891484" y="2288438"/>
            <a:ext cx="2731816" cy="1393226"/>
          </a:xfrm>
          <a:prstGeom prst="rect">
            <a:avLst/>
          </a:prstGeom>
        </p:spPr>
      </p:pic>
    </p:spTree>
  </p:cSld>
  <p:clrMapOvr>
    <a:masterClrMapping/>
  </p:clrMapOvr>
</p:sld>
</file>

<file path=ppt/theme/theme1.xml><?xml version="1.0" encoding="utf-8"?>
<a:theme xmlns:a="http://schemas.openxmlformats.org/drawingml/2006/main" name="Cute Japanese Food Stickers Newsletter XL by Slidesgo">
  <a:themeElements>
    <a:clrScheme name="Simple Light">
      <a:dk1>
        <a:srgbClr val="000000"/>
      </a:dk1>
      <a:lt1>
        <a:srgbClr val="FFFFFF"/>
      </a:lt1>
      <a:dk2>
        <a:srgbClr val="7E1931"/>
      </a:dk2>
      <a:lt2>
        <a:srgbClr val="FFAE6B"/>
      </a:lt2>
      <a:accent1>
        <a:srgbClr val="FAD880"/>
      </a:accent1>
      <a:accent2>
        <a:srgbClr val="F77575"/>
      </a:accent2>
      <a:accent3>
        <a:srgbClr val="FFB8B8"/>
      </a:accent3>
      <a:accent4>
        <a:srgbClr val="FFE8E8"/>
      </a:accent4>
      <a:accent5>
        <a:srgbClr val="556B5A"/>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702</TotalTime>
  <Words>564</Words>
  <Application>Microsoft Office PowerPoint</Application>
  <PresentationFormat>On-screen Show (16:9)</PresentationFormat>
  <Paragraphs>52</Paragraphs>
  <Slides>23</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Fredoka One</vt:lpstr>
      <vt:lpstr>Varela Round</vt:lpstr>
      <vt:lpstr>Arial</vt:lpstr>
      <vt:lpstr>Cute Japanese Food Stickers Newsletter XL by Slidesgo</vt:lpstr>
      <vt:lpstr>8 WEEKSQL CHALLENGE</vt:lpstr>
      <vt:lpstr>TABLE OF CONTENTS</vt:lpstr>
      <vt:lpstr>INTRODUCTION</vt:lpstr>
      <vt:lpstr>PROBLEM STATEMENT</vt:lpstr>
      <vt:lpstr>For this case study, Danny has provided three essential datasets:   i. sales ii. menu iii. members  These datasets offer a snapshot of customer behavior and preferences, which will be used to formulate SQL queries to address Danny’s questions effectively. </vt:lpstr>
      <vt:lpstr>ENTITY RELATIONSHIP DIAGRAM</vt:lpstr>
      <vt:lpstr>DATASETS</vt:lpstr>
      <vt:lpstr>FINDING INSIGHTS USING SQL QUERIES</vt:lpstr>
      <vt:lpstr>1. What is the total amount each customer spent at the restaurant?</vt:lpstr>
      <vt:lpstr>PowerPoint Presentation</vt:lpstr>
      <vt:lpstr>3. What was the first item from the menu purchased by each customer? </vt:lpstr>
      <vt:lpstr>4. What is the most purchased item on the menu and how many times was it purchased by all customers?</vt:lpstr>
      <vt:lpstr>5. Which item was the most popular for each customer?</vt:lpstr>
      <vt:lpstr>6. Which item was purchased first by the customer after they became a member?</vt:lpstr>
      <vt:lpstr>7. Which item was purchased just before the customer became a member?</vt:lpstr>
      <vt:lpstr>8. What is the total items and amount spent for each member before they became a member? </vt:lpstr>
      <vt:lpstr>9. If each $1 spent equates to 10 points and sushi has a 2x points multiplier - how many points would each customer have?</vt:lpstr>
      <vt:lpstr>10. In the first week after a customer joins the program (including their join date) they earn 2x points on all items, not just sushi - how many points do customer A and B have at the end of January?  </vt:lpstr>
      <vt:lpstr>BONUS QUESTIONS – JOIN ALL THE THINGS</vt:lpstr>
      <vt:lpstr>BONUS QUESTIONS – RANK ALL THE THINGS</vt:lpstr>
      <vt:lpstr>PowerPoint Presentation</vt:lpstr>
      <vt:lpstr>Key Insights from the Case Study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Harpreet Singh</cp:lastModifiedBy>
  <cp:revision>16</cp:revision>
  <dcterms:modified xsi:type="dcterms:W3CDTF">2024-06-18T15:08:23Z</dcterms:modified>
</cp:coreProperties>
</file>